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1" r:id="rId1"/>
  </p:sldMasterIdLst>
  <p:sldIdLst>
    <p:sldId id="329" r:id="rId2"/>
    <p:sldId id="256" r:id="rId3"/>
    <p:sldId id="257" r:id="rId4"/>
    <p:sldId id="258" r:id="rId5"/>
    <p:sldId id="259" r:id="rId6"/>
    <p:sldId id="260" r:id="rId7"/>
    <p:sldId id="262" r:id="rId8"/>
    <p:sldId id="263" r:id="rId9"/>
    <p:sldId id="264" r:id="rId10"/>
    <p:sldId id="265" r:id="rId11"/>
    <p:sldId id="267" r:id="rId12"/>
    <p:sldId id="290" r:id="rId13"/>
    <p:sldId id="291" r:id="rId14"/>
    <p:sldId id="292" r:id="rId15"/>
    <p:sldId id="293" r:id="rId16"/>
    <p:sldId id="268" r:id="rId17"/>
    <p:sldId id="269" r:id="rId18"/>
    <p:sldId id="270" r:id="rId19"/>
    <p:sldId id="271" r:id="rId20"/>
    <p:sldId id="272" r:id="rId21"/>
    <p:sldId id="273" r:id="rId22"/>
    <p:sldId id="274" r:id="rId23"/>
    <p:sldId id="275" r:id="rId24"/>
    <p:sldId id="276" r:id="rId25"/>
    <p:sldId id="277" r:id="rId26"/>
    <p:sldId id="279" r:id="rId27"/>
    <p:sldId id="281" r:id="rId28"/>
    <p:sldId id="283" r:id="rId29"/>
    <p:sldId id="285" r:id="rId30"/>
    <p:sldId id="287" r:id="rId31"/>
    <p:sldId id="289" r:id="rId32"/>
    <p:sldId id="295" r:id="rId33"/>
    <p:sldId id="297" r:id="rId34"/>
    <p:sldId id="299" r:id="rId35"/>
    <p:sldId id="301" r:id="rId36"/>
    <p:sldId id="303" r:id="rId37"/>
    <p:sldId id="305" r:id="rId38"/>
    <p:sldId id="307" r:id="rId39"/>
    <p:sldId id="309" r:id="rId40"/>
    <p:sldId id="324" r:id="rId41"/>
    <p:sldId id="325" r:id="rId42"/>
    <p:sldId id="323" r:id="rId43"/>
    <p:sldId id="326" r:id="rId44"/>
    <p:sldId id="327" r:id="rId45"/>
    <p:sldId id="310" r:id="rId46"/>
    <p:sldId id="311" r:id="rId47"/>
    <p:sldId id="312" r:id="rId48"/>
    <p:sldId id="313" r:id="rId49"/>
    <p:sldId id="314" r:id="rId50"/>
    <p:sldId id="315" r:id="rId51"/>
    <p:sldId id="328" r:id="rId52"/>
    <p:sldId id="317" r:id="rId53"/>
    <p:sldId id="318" r:id="rId5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691"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4032277-3810-4A81-B041-A61319D59725}" type="datetimeFigureOut">
              <a:rPr lang="en-IN" smtClean="0"/>
              <a:t>29-01-2021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048E109-5E5F-4887-A88B-EDAFC7360276}" type="slidenum">
              <a:rPr lang="en-IN" smtClean="0"/>
              <a:t>‹#›</a:t>
            </a:fld>
            <a:endParaRPr lang="en-IN"/>
          </a:p>
        </p:txBody>
      </p:sp>
    </p:spTree>
    <p:extLst>
      <p:ext uri="{BB962C8B-B14F-4D97-AF65-F5344CB8AC3E}">
        <p14:creationId xmlns:p14="http://schemas.microsoft.com/office/powerpoint/2010/main" val="170184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032277-3810-4A81-B041-A61319D59725}" type="datetimeFigureOut">
              <a:rPr lang="en-IN" smtClean="0"/>
              <a:t>29-01-2021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048E109-5E5F-4887-A88B-EDAFC7360276}" type="slidenum">
              <a:rPr lang="en-IN" smtClean="0"/>
              <a:t>‹#›</a:t>
            </a:fld>
            <a:endParaRPr lang="en-IN"/>
          </a:p>
        </p:txBody>
      </p:sp>
    </p:spTree>
    <p:extLst>
      <p:ext uri="{BB962C8B-B14F-4D97-AF65-F5344CB8AC3E}">
        <p14:creationId xmlns:p14="http://schemas.microsoft.com/office/powerpoint/2010/main" val="11241532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032277-3810-4A81-B041-A61319D59725}" type="datetimeFigureOut">
              <a:rPr lang="en-IN" smtClean="0"/>
              <a:t>29-01-2021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048E109-5E5F-4887-A88B-EDAFC7360276}" type="slidenum">
              <a:rPr lang="en-IN" smtClean="0"/>
              <a:t>‹#›</a:t>
            </a:fld>
            <a:endParaRPr lang="en-IN"/>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5841865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032277-3810-4A81-B041-A61319D59725}" type="datetimeFigureOut">
              <a:rPr lang="en-IN" smtClean="0"/>
              <a:t>29-01-2021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048E109-5E5F-4887-A88B-EDAFC7360276}" type="slidenum">
              <a:rPr lang="en-IN" smtClean="0"/>
              <a:t>‹#›</a:t>
            </a:fld>
            <a:endParaRPr lang="en-IN"/>
          </a:p>
        </p:txBody>
      </p:sp>
    </p:spTree>
    <p:extLst>
      <p:ext uri="{BB962C8B-B14F-4D97-AF65-F5344CB8AC3E}">
        <p14:creationId xmlns:p14="http://schemas.microsoft.com/office/powerpoint/2010/main" val="36836359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032277-3810-4A81-B041-A61319D59725}" type="datetimeFigureOut">
              <a:rPr lang="en-IN" smtClean="0"/>
              <a:t>29-01-2021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048E109-5E5F-4887-A88B-EDAFC7360276}" type="slidenum">
              <a:rPr lang="en-IN" smtClean="0"/>
              <a:t>‹#›</a:t>
            </a:fld>
            <a:endParaRPr lang="en-IN"/>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0294203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032277-3810-4A81-B041-A61319D59725}" type="datetimeFigureOut">
              <a:rPr lang="en-IN" smtClean="0"/>
              <a:t>29-01-2021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048E109-5E5F-4887-A88B-EDAFC7360276}" type="slidenum">
              <a:rPr lang="en-IN" smtClean="0"/>
              <a:t>‹#›</a:t>
            </a:fld>
            <a:endParaRPr lang="en-IN"/>
          </a:p>
        </p:txBody>
      </p:sp>
    </p:spTree>
    <p:extLst>
      <p:ext uri="{BB962C8B-B14F-4D97-AF65-F5344CB8AC3E}">
        <p14:creationId xmlns:p14="http://schemas.microsoft.com/office/powerpoint/2010/main" val="25130166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032277-3810-4A81-B041-A61319D59725}" type="datetimeFigureOut">
              <a:rPr lang="en-IN" smtClean="0"/>
              <a:t>29-01-2021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048E109-5E5F-4887-A88B-EDAFC7360276}" type="slidenum">
              <a:rPr lang="en-IN" smtClean="0"/>
              <a:t>‹#›</a:t>
            </a:fld>
            <a:endParaRPr lang="en-IN"/>
          </a:p>
        </p:txBody>
      </p:sp>
    </p:spTree>
    <p:extLst>
      <p:ext uri="{BB962C8B-B14F-4D97-AF65-F5344CB8AC3E}">
        <p14:creationId xmlns:p14="http://schemas.microsoft.com/office/powerpoint/2010/main" val="37132446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032277-3810-4A81-B041-A61319D59725}" type="datetimeFigureOut">
              <a:rPr lang="en-IN" smtClean="0"/>
              <a:t>29-01-2021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048E109-5E5F-4887-A88B-EDAFC7360276}" type="slidenum">
              <a:rPr lang="en-IN" smtClean="0"/>
              <a:t>‹#›</a:t>
            </a:fld>
            <a:endParaRPr lang="en-IN"/>
          </a:p>
        </p:txBody>
      </p:sp>
    </p:spTree>
    <p:extLst>
      <p:ext uri="{BB962C8B-B14F-4D97-AF65-F5344CB8AC3E}">
        <p14:creationId xmlns:p14="http://schemas.microsoft.com/office/powerpoint/2010/main" val="38608329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A3198CC-FEB3-4BC8-91C3-01E81D173269}"/>
              </a:ext>
            </a:extLst>
          </p:cNvPr>
          <p:cNvSpPr>
            <a:spLocks noGrp="1"/>
          </p:cNvSpPr>
          <p:nvPr>
            <p:ph type="dt" sz="half" idx="10"/>
          </p:nvPr>
        </p:nvSpPr>
        <p:spPr>
          <a:xfrm>
            <a:off x="609600" y="6243638"/>
            <a:ext cx="2844800" cy="457200"/>
          </a:xfrm>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04C7A671-8892-476F-859A-B80C42066BE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47025668-D59F-4A97-BC07-CEAD6189511F}"/>
              </a:ext>
            </a:extLst>
          </p:cNvPr>
          <p:cNvSpPr>
            <a:spLocks noGrp="1"/>
          </p:cNvSpPr>
          <p:nvPr>
            <p:ph type="sldNum" sz="quarter" idx="12"/>
          </p:nvPr>
        </p:nvSpPr>
        <p:spPr>
          <a:xfrm>
            <a:off x="8737600" y="6243638"/>
            <a:ext cx="2844800" cy="457200"/>
          </a:xfrm>
        </p:spPr>
        <p:txBody>
          <a:bodyPr/>
          <a:lstStyle>
            <a:lvl1pPr>
              <a:defRPr/>
            </a:lvl1pPr>
          </a:lstStyle>
          <a:p>
            <a:pPr>
              <a:defRPr/>
            </a:pPr>
            <a:fld id="{A5FCEE43-B7A7-4257-ADBC-12D358C82956}" type="slidenum">
              <a:rPr lang="en-US" altLang="en-US"/>
              <a:pPr>
                <a:defRPr/>
              </a:pPr>
              <a:t>‹#›</a:t>
            </a:fld>
            <a:endParaRPr lang="en-US" altLang="en-US"/>
          </a:p>
        </p:txBody>
      </p:sp>
    </p:spTree>
    <p:extLst>
      <p:ext uri="{BB962C8B-B14F-4D97-AF65-F5344CB8AC3E}">
        <p14:creationId xmlns:p14="http://schemas.microsoft.com/office/powerpoint/2010/main" val="2239794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032277-3810-4A81-B041-A61319D59725}" type="datetimeFigureOut">
              <a:rPr lang="en-IN" smtClean="0"/>
              <a:t>29-01-2021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048E109-5E5F-4887-A88B-EDAFC7360276}" type="slidenum">
              <a:rPr lang="en-IN" smtClean="0"/>
              <a:t>‹#›</a:t>
            </a:fld>
            <a:endParaRPr lang="en-IN"/>
          </a:p>
        </p:txBody>
      </p:sp>
    </p:spTree>
    <p:extLst>
      <p:ext uri="{BB962C8B-B14F-4D97-AF65-F5344CB8AC3E}">
        <p14:creationId xmlns:p14="http://schemas.microsoft.com/office/powerpoint/2010/main" val="1026384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032277-3810-4A81-B041-A61319D59725}" type="datetimeFigureOut">
              <a:rPr lang="en-IN" smtClean="0"/>
              <a:t>29-01-2021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048E109-5E5F-4887-A88B-EDAFC7360276}" type="slidenum">
              <a:rPr lang="en-IN" smtClean="0"/>
              <a:t>‹#›</a:t>
            </a:fld>
            <a:endParaRPr lang="en-IN"/>
          </a:p>
        </p:txBody>
      </p:sp>
    </p:spTree>
    <p:extLst>
      <p:ext uri="{BB962C8B-B14F-4D97-AF65-F5344CB8AC3E}">
        <p14:creationId xmlns:p14="http://schemas.microsoft.com/office/powerpoint/2010/main" val="4192720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4032277-3810-4A81-B041-A61319D59725}" type="datetimeFigureOut">
              <a:rPr lang="en-IN" smtClean="0"/>
              <a:t>29-01-2021</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C048E109-5E5F-4887-A88B-EDAFC7360276}" type="slidenum">
              <a:rPr lang="en-IN" smtClean="0"/>
              <a:t>‹#›</a:t>
            </a:fld>
            <a:endParaRPr lang="en-IN"/>
          </a:p>
        </p:txBody>
      </p:sp>
    </p:spTree>
    <p:extLst>
      <p:ext uri="{BB962C8B-B14F-4D97-AF65-F5344CB8AC3E}">
        <p14:creationId xmlns:p14="http://schemas.microsoft.com/office/powerpoint/2010/main" val="5616588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4032277-3810-4A81-B041-A61319D59725}" type="datetimeFigureOut">
              <a:rPr lang="en-IN" smtClean="0"/>
              <a:t>29-01-2021</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C048E109-5E5F-4887-A88B-EDAFC7360276}" type="slidenum">
              <a:rPr lang="en-IN" smtClean="0"/>
              <a:t>‹#›</a:t>
            </a:fld>
            <a:endParaRPr lang="en-IN"/>
          </a:p>
        </p:txBody>
      </p:sp>
    </p:spTree>
    <p:extLst>
      <p:ext uri="{BB962C8B-B14F-4D97-AF65-F5344CB8AC3E}">
        <p14:creationId xmlns:p14="http://schemas.microsoft.com/office/powerpoint/2010/main" val="29559959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4032277-3810-4A81-B041-A61319D59725}" type="datetimeFigureOut">
              <a:rPr lang="en-IN" smtClean="0"/>
              <a:t>29-01-2021</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C048E109-5E5F-4887-A88B-EDAFC7360276}" type="slidenum">
              <a:rPr lang="en-IN" smtClean="0"/>
              <a:t>‹#›</a:t>
            </a:fld>
            <a:endParaRPr lang="en-IN"/>
          </a:p>
        </p:txBody>
      </p:sp>
    </p:spTree>
    <p:extLst>
      <p:ext uri="{BB962C8B-B14F-4D97-AF65-F5344CB8AC3E}">
        <p14:creationId xmlns:p14="http://schemas.microsoft.com/office/powerpoint/2010/main" val="394262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032277-3810-4A81-B041-A61319D59725}" type="datetimeFigureOut">
              <a:rPr lang="en-IN" smtClean="0"/>
              <a:t>29-01-2021</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C048E109-5E5F-4887-A88B-EDAFC7360276}" type="slidenum">
              <a:rPr lang="en-IN" smtClean="0"/>
              <a:t>‹#›</a:t>
            </a:fld>
            <a:endParaRPr lang="en-IN"/>
          </a:p>
        </p:txBody>
      </p:sp>
    </p:spTree>
    <p:extLst>
      <p:ext uri="{BB962C8B-B14F-4D97-AF65-F5344CB8AC3E}">
        <p14:creationId xmlns:p14="http://schemas.microsoft.com/office/powerpoint/2010/main" val="1401015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032277-3810-4A81-B041-A61319D59725}" type="datetimeFigureOut">
              <a:rPr lang="en-IN" smtClean="0"/>
              <a:t>29-01-2021</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C048E109-5E5F-4887-A88B-EDAFC7360276}" type="slidenum">
              <a:rPr lang="en-IN" smtClean="0"/>
              <a:t>‹#›</a:t>
            </a:fld>
            <a:endParaRPr lang="en-IN"/>
          </a:p>
        </p:txBody>
      </p:sp>
    </p:spTree>
    <p:extLst>
      <p:ext uri="{BB962C8B-B14F-4D97-AF65-F5344CB8AC3E}">
        <p14:creationId xmlns:p14="http://schemas.microsoft.com/office/powerpoint/2010/main" val="2330952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C048E109-5E5F-4887-A88B-EDAFC7360276}" type="slidenum">
              <a:rPr lang="en-IN" smtClean="0"/>
              <a:t>‹#›</a:t>
            </a:fld>
            <a:endParaRPr lang="en-IN"/>
          </a:p>
        </p:txBody>
      </p:sp>
      <p:sp>
        <p:nvSpPr>
          <p:cNvPr id="5" name="Date Placeholder 4"/>
          <p:cNvSpPr>
            <a:spLocks noGrp="1"/>
          </p:cNvSpPr>
          <p:nvPr>
            <p:ph type="dt" sz="half" idx="10"/>
          </p:nvPr>
        </p:nvSpPr>
        <p:spPr/>
        <p:txBody>
          <a:bodyPr/>
          <a:lstStyle/>
          <a:p>
            <a:fld id="{24032277-3810-4A81-B041-A61319D59725}" type="datetimeFigureOut">
              <a:rPr lang="en-IN" smtClean="0"/>
              <a:t>29-01-2021</a:t>
            </a:fld>
            <a:endParaRPr lang="en-IN"/>
          </a:p>
        </p:txBody>
      </p:sp>
    </p:spTree>
    <p:extLst>
      <p:ext uri="{BB962C8B-B14F-4D97-AF65-F5344CB8AC3E}">
        <p14:creationId xmlns:p14="http://schemas.microsoft.com/office/powerpoint/2010/main" val="3340914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4032277-3810-4A81-B041-A61319D59725}" type="datetimeFigureOut">
              <a:rPr lang="en-IN" smtClean="0"/>
              <a:t>29-01-2021</a:t>
            </a:fld>
            <a:endParaRPr lang="en-IN"/>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C048E109-5E5F-4887-A88B-EDAFC7360276}" type="slidenum">
              <a:rPr lang="en-IN" smtClean="0"/>
              <a:t>‹#›</a:t>
            </a:fld>
            <a:endParaRPr lang="en-IN"/>
          </a:p>
        </p:txBody>
      </p:sp>
    </p:spTree>
    <p:extLst>
      <p:ext uri="{BB962C8B-B14F-4D97-AF65-F5344CB8AC3E}">
        <p14:creationId xmlns:p14="http://schemas.microsoft.com/office/powerpoint/2010/main" val="2201603282"/>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 id="2147483778"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hyperlink" Target="https://en.wikipedia.org/wiki/Grignard_reagents"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4" name="Rectangle 4">
            <a:extLst>
              <a:ext uri="{FF2B5EF4-FFF2-40B4-BE49-F238E27FC236}">
                <a16:creationId xmlns:a16="http://schemas.microsoft.com/office/drawing/2014/main" id="{68765F5C-362D-429A-95CA-4DAB667ADFE4}"/>
              </a:ext>
            </a:extLst>
          </p:cNvPr>
          <p:cNvSpPr>
            <a:spLocks noGrp="1" noChangeArrowheads="1"/>
          </p:cNvSpPr>
          <p:nvPr>
            <p:ph type="title"/>
          </p:nvPr>
        </p:nvSpPr>
        <p:spPr>
          <a:xfrm>
            <a:off x="2883161" y="304801"/>
            <a:ext cx="4895589" cy="1089025"/>
          </a:xfrm>
        </p:spPr>
        <p:txBody>
          <a:bodyPr rtlCol="0">
            <a:normAutofit/>
          </a:bodyPr>
          <a:lstStyle/>
          <a:p>
            <a:pPr>
              <a:defRPr/>
            </a:pPr>
            <a:r>
              <a:rPr lang="en-US" altLang="en-US" dirty="0">
                <a:solidFill>
                  <a:schemeClr val="accent1">
                    <a:lumMod val="75000"/>
                  </a:schemeClr>
                </a:solidFill>
                <a:latin typeface="Arial Black" panose="020B0A04020102020204" pitchFamily="34" charset="0"/>
              </a:rPr>
              <a:t>S Block Elements</a:t>
            </a:r>
          </a:p>
        </p:txBody>
      </p:sp>
      <p:sp>
        <p:nvSpPr>
          <p:cNvPr id="71685" name="Rectangle 5">
            <a:extLst>
              <a:ext uri="{FF2B5EF4-FFF2-40B4-BE49-F238E27FC236}">
                <a16:creationId xmlns:a16="http://schemas.microsoft.com/office/drawing/2014/main" id="{D3EB485F-080A-4108-B9DA-16332B3B74D0}"/>
              </a:ext>
            </a:extLst>
          </p:cNvPr>
          <p:cNvSpPr>
            <a:spLocks noGrp="1" noChangeArrowheads="1"/>
          </p:cNvSpPr>
          <p:nvPr>
            <p:ph type="body" sz="half" idx="1"/>
          </p:nvPr>
        </p:nvSpPr>
        <p:spPr>
          <a:xfrm>
            <a:off x="2883161" y="1828800"/>
            <a:ext cx="8257592" cy="4343400"/>
          </a:xfrm>
        </p:spPr>
        <p:txBody>
          <a:bodyPr rtlCol="0">
            <a:normAutofit/>
          </a:bodyPr>
          <a:lstStyle/>
          <a:p>
            <a:pPr marL="0" indent="0">
              <a:buClr>
                <a:schemeClr val="accent1">
                  <a:lumMod val="75000"/>
                </a:schemeClr>
              </a:buClr>
              <a:buNone/>
              <a:defRPr/>
            </a:pPr>
            <a:r>
              <a:rPr lang="en-US" sz="4000" dirty="0">
                <a:solidFill>
                  <a:schemeClr val="accent5">
                    <a:lumMod val="75000"/>
                  </a:schemeClr>
                </a:solidFill>
                <a:latin typeface="Bernard MT Condensed" pitchFamily="18" charset="0"/>
              </a:rPr>
              <a:t>Mr. D. V. </a:t>
            </a:r>
            <a:r>
              <a:rPr lang="en-US" sz="4000" dirty="0" err="1">
                <a:solidFill>
                  <a:schemeClr val="accent5">
                    <a:lumMod val="75000"/>
                  </a:schemeClr>
                </a:solidFill>
                <a:latin typeface="Bernard MT Condensed" pitchFamily="18" charset="0"/>
              </a:rPr>
              <a:t>Bondar</a:t>
            </a:r>
            <a:endParaRPr lang="en-US" sz="4000" dirty="0">
              <a:solidFill>
                <a:schemeClr val="accent5">
                  <a:lumMod val="75000"/>
                </a:schemeClr>
              </a:solidFill>
              <a:latin typeface="Bernard MT Condensed" pitchFamily="18" charset="0"/>
            </a:endParaRPr>
          </a:p>
          <a:p>
            <a:pPr marL="0" indent="0">
              <a:buClr>
                <a:schemeClr val="accent1">
                  <a:lumMod val="75000"/>
                </a:schemeClr>
              </a:buClr>
              <a:buNone/>
              <a:defRPr/>
            </a:pPr>
            <a:r>
              <a:rPr lang="en-US" sz="4000" dirty="0">
                <a:solidFill>
                  <a:srgbClr val="FFC000"/>
                </a:solidFill>
                <a:cs typeface="Arial" pitchFamily="34" charset="0"/>
              </a:rPr>
              <a:t>Dept. Of Chemistry</a:t>
            </a:r>
          </a:p>
          <a:p>
            <a:pPr marL="0" indent="0">
              <a:buClr>
                <a:schemeClr val="accent1">
                  <a:lumMod val="75000"/>
                </a:schemeClr>
              </a:buClr>
              <a:buNone/>
              <a:defRPr/>
            </a:pPr>
            <a:r>
              <a:rPr lang="en-US" sz="4000" dirty="0" err="1">
                <a:solidFill>
                  <a:srgbClr val="FF0000"/>
                </a:solidFill>
              </a:rPr>
              <a:t>S.C.S.College</a:t>
            </a:r>
            <a:r>
              <a:rPr lang="en-US" sz="4000" dirty="0">
                <a:solidFill>
                  <a:srgbClr val="FF0000"/>
                </a:solidFill>
              </a:rPr>
              <a:t>, </a:t>
            </a:r>
            <a:r>
              <a:rPr lang="en-US" sz="4000" dirty="0" err="1">
                <a:solidFill>
                  <a:srgbClr val="FF0000"/>
                </a:solidFill>
              </a:rPr>
              <a:t>Omerga</a:t>
            </a:r>
            <a:r>
              <a:rPr lang="en-US" sz="4000" dirty="0">
                <a:solidFill>
                  <a:srgbClr val="FF0000"/>
                </a:solidFill>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1684"/>
                                        </p:tgtEl>
                                        <p:attrNameLst>
                                          <p:attrName>style.visibility</p:attrName>
                                        </p:attrNameLst>
                                      </p:cBhvr>
                                      <p:to>
                                        <p:strVal val="visible"/>
                                      </p:to>
                                    </p:set>
                                    <p:anim calcmode="lin" valueType="num">
                                      <p:cBhvr additive="base">
                                        <p:cTn id="7" dur="1000" fill="hold"/>
                                        <p:tgtEl>
                                          <p:spTgt spid="71684"/>
                                        </p:tgtEl>
                                        <p:attrNameLst>
                                          <p:attrName>ppt_x</p:attrName>
                                        </p:attrNameLst>
                                      </p:cBhvr>
                                      <p:tavLst>
                                        <p:tav tm="0">
                                          <p:val>
                                            <p:strVal val="0-#ppt_w/2"/>
                                          </p:val>
                                        </p:tav>
                                        <p:tav tm="100000">
                                          <p:val>
                                            <p:strVal val="#ppt_x"/>
                                          </p:val>
                                        </p:tav>
                                      </p:tavLst>
                                    </p:anim>
                                    <p:anim calcmode="lin" valueType="num">
                                      <p:cBhvr additive="base">
                                        <p:cTn id="8" dur="1000" fill="hold"/>
                                        <p:tgtEl>
                                          <p:spTgt spid="7168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drumroll.wav"/>
                                        </p:tgtEl>
                                      </p:cMediaNode>
                                    </p:audio>
                                  </p:subTnLst>
                                </p:cTn>
                              </p:par>
                            </p:childTnLst>
                          </p:cTn>
                        </p:par>
                        <p:par>
                          <p:cTn id="9" fill="hold" nodeType="afterGroup">
                            <p:stCondLst>
                              <p:cond delay="1000"/>
                            </p:stCondLst>
                            <p:childTnLst>
                              <p:par>
                                <p:cTn id="10" presetID="54" presetClass="entr" presetSubtype="0" accel="100000" fill="hold" grpId="0" nodeType="afterEffect">
                                  <p:stCondLst>
                                    <p:cond delay="0"/>
                                  </p:stCondLst>
                                  <p:childTnLst>
                                    <p:set>
                                      <p:cBhvr>
                                        <p:cTn id="11" dur="1" fill="hold">
                                          <p:stCondLst>
                                            <p:cond delay="0"/>
                                          </p:stCondLst>
                                        </p:cTn>
                                        <p:tgtEl>
                                          <p:spTgt spid="71685">
                                            <p:txEl>
                                              <p:pRg st="0" end="0"/>
                                            </p:txEl>
                                          </p:spTgt>
                                        </p:tgtEl>
                                        <p:attrNameLst>
                                          <p:attrName>style.visibility</p:attrName>
                                        </p:attrNameLst>
                                      </p:cBhvr>
                                      <p:to>
                                        <p:strVal val="visible"/>
                                      </p:to>
                                    </p:set>
                                    <p:anim calcmode="lin" valueType="num">
                                      <p:cBhvr>
                                        <p:cTn id="12" dur="500" fill="hold"/>
                                        <p:tgtEl>
                                          <p:spTgt spid="71685">
                                            <p:txEl>
                                              <p:pRg st="0" end="0"/>
                                            </p:txEl>
                                          </p:spTgt>
                                        </p:tgtEl>
                                        <p:attrNameLst>
                                          <p:attrName>ppt_w</p:attrName>
                                        </p:attrNameLst>
                                      </p:cBhvr>
                                      <p:tavLst>
                                        <p:tav tm="0">
                                          <p:val>
                                            <p:strVal val="#ppt_w*0.05"/>
                                          </p:val>
                                        </p:tav>
                                        <p:tav tm="100000">
                                          <p:val>
                                            <p:strVal val="#ppt_w"/>
                                          </p:val>
                                        </p:tav>
                                      </p:tavLst>
                                    </p:anim>
                                    <p:anim calcmode="lin" valueType="num">
                                      <p:cBhvr>
                                        <p:cTn id="13" dur="500" fill="hold"/>
                                        <p:tgtEl>
                                          <p:spTgt spid="71685">
                                            <p:txEl>
                                              <p:pRg st="0" end="0"/>
                                            </p:txEl>
                                          </p:spTgt>
                                        </p:tgtEl>
                                        <p:attrNameLst>
                                          <p:attrName>ppt_h</p:attrName>
                                        </p:attrNameLst>
                                      </p:cBhvr>
                                      <p:tavLst>
                                        <p:tav tm="0">
                                          <p:val>
                                            <p:strVal val="#ppt_h"/>
                                          </p:val>
                                        </p:tav>
                                        <p:tav tm="100000">
                                          <p:val>
                                            <p:strVal val="#ppt_h"/>
                                          </p:val>
                                        </p:tav>
                                      </p:tavLst>
                                    </p:anim>
                                    <p:anim calcmode="lin" valueType="num">
                                      <p:cBhvr>
                                        <p:cTn id="14" dur="500" fill="hold"/>
                                        <p:tgtEl>
                                          <p:spTgt spid="71685">
                                            <p:txEl>
                                              <p:pRg st="0" end="0"/>
                                            </p:txEl>
                                          </p:spTgt>
                                        </p:tgtEl>
                                        <p:attrNameLst>
                                          <p:attrName>ppt_x</p:attrName>
                                        </p:attrNameLst>
                                      </p:cBhvr>
                                      <p:tavLst>
                                        <p:tav tm="0">
                                          <p:val>
                                            <p:strVal val="#ppt_x-.2"/>
                                          </p:val>
                                        </p:tav>
                                        <p:tav tm="100000">
                                          <p:val>
                                            <p:strVal val="#ppt_x"/>
                                          </p:val>
                                        </p:tav>
                                      </p:tavLst>
                                    </p:anim>
                                    <p:anim calcmode="lin" valueType="num">
                                      <p:cBhvr>
                                        <p:cTn id="15" dur="500" fill="hold"/>
                                        <p:tgtEl>
                                          <p:spTgt spid="71685">
                                            <p:txEl>
                                              <p:pRg st="0" end="0"/>
                                            </p:txEl>
                                          </p:spTgt>
                                        </p:tgtEl>
                                        <p:attrNameLst>
                                          <p:attrName>ppt_y</p:attrName>
                                        </p:attrNameLst>
                                      </p:cBhvr>
                                      <p:tavLst>
                                        <p:tav tm="0">
                                          <p:val>
                                            <p:strVal val="#ppt_y"/>
                                          </p:val>
                                        </p:tav>
                                        <p:tav tm="100000">
                                          <p:val>
                                            <p:strVal val="#ppt_y"/>
                                          </p:val>
                                        </p:tav>
                                      </p:tavLst>
                                    </p:anim>
                                    <p:animEffect transition="in" filter="fade">
                                      <p:cBhvr>
                                        <p:cTn id="16" dur="500"/>
                                        <p:tgtEl>
                                          <p:spTgt spid="71685">
                                            <p:txEl>
                                              <p:pRg st="0" end="0"/>
                                            </p:txEl>
                                          </p:spTgt>
                                        </p:tgtEl>
                                      </p:cBhvr>
                                    </p:animEffect>
                                  </p:childTnLst>
                                </p:cTn>
                              </p:par>
                            </p:childTnLst>
                          </p:cTn>
                        </p:par>
                        <p:par>
                          <p:cTn id="17" fill="hold" nodeType="afterGroup">
                            <p:stCondLst>
                              <p:cond delay="1500"/>
                            </p:stCondLst>
                            <p:childTnLst>
                              <p:par>
                                <p:cTn id="18" presetID="54" presetClass="entr" presetSubtype="0" accel="100000" fill="hold" grpId="0" nodeType="afterEffect">
                                  <p:stCondLst>
                                    <p:cond delay="0"/>
                                  </p:stCondLst>
                                  <p:childTnLst>
                                    <p:set>
                                      <p:cBhvr>
                                        <p:cTn id="19" dur="1" fill="hold">
                                          <p:stCondLst>
                                            <p:cond delay="0"/>
                                          </p:stCondLst>
                                        </p:cTn>
                                        <p:tgtEl>
                                          <p:spTgt spid="71685">
                                            <p:txEl>
                                              <p:pRg st="1" end="1"/>
                                            </p:txEl>
                                          </p:spTgt>
                                        </p:tgtEl>
                                        <p:attrNameLst>
                                          <p:attrName>style.visibility</p:attrName>
                                        </p:attrNameLst>
                                      </p:cBhvr>
                                      <p:to>
                                        <p:strVal val="visible"/>
                                      </p:to>
                                    </p:set>
                                    <p:anim calcmode="lin" valueType="num">
                                      <p:cBhvr>
                                        <p:cTn id="20" dur="500" fill="hold"/>
                                        <p:tgtEl>
                                          <p:spTgt spid="71685">
                                            <p:txEl>
                                              <p:pRg st="1" end="1"/>
                                            </p:txEl>
                                          </p:spTgt>
                                        </p:tgtEl>
                                        <p:attrNameLst>
                                          <p:attrName>ppt_w</p:attrName>
                                        </p:attrNameLst>
                                      </p:cBhvr>
                                      <p:tavLst>
                                        <p:tav tm="0">
                                          <p:val>
                                            <p:strVal val="#ppt_w*0.05"/>
                                          </p:val>
                                        </p:tav>
                                        <p:tav tm="100000">
                                          <p:val>
                                            <p:strVal val="#ppt_w"/>
                                          </p:val>
                                        </p:tav>
                                      </p:tavLst>
                                    </p:anim>
                                    <p:anim calcmode="lin" valueType="num">
                                      <p:cBhvr>
                                        <p:cTn id="21" dur="500" fill="hold"/>
                                        <p:tgtEl>
                                          <p:spTgt spid="71685">
                                            <p:txEl>
                                              <p:pRg st="1" end="1"/>
                                            </p:txEl>
                                          </p:spTgt>
                                        </p:tgtEl>
                                        <p:attrNameLst>
                                          <p:attrName>ppt_h</p:attrName>
                                        </p:attrNameLst>
                                      </p:cBhvr>
                                      <p:tavLst>
                                        <p:tav tm="0">
                                          <p:val>
                                            <p:strVal val="#ppt_h"/>
                                          </p:val>
                                        </p:tav>
                                        <p:tav tm="100000">
                                          <p:val>
                                            <p:strVal val="#ppt_h"/>
                                          </p:val>
                                        </p:tav>
                                      </p:tavLst>
                                    </p:anim>
                                    <p:anim calcmode="lin" valueType="num">
                                      <p:cBhvr>
                                        <p:cTn id="22" dur="500" fill="hold"/>
                                        <p:tgtEl>
                                          <p:spTgt spid="71685">
                                            <p:txEl>
                                              <p:pRg st="1" end="1"/>
                                            </p:txEl>
                                          </p:spTgt>
                                        </p:tgtEl>
                                        <p:attrNameLst>
                                          <p:attrName>ppt_x</p:attrName>
                                        </p:attrNameLst>
                                      </p:cBhvr>
                                      <p:tavLst>
                                        <p:tav tm="0">
                                          <p:val>
                                            <p:strVal val="#ppt_x-.2"/>
                                          </p:val>
                                        </p:tav>
                                        <p:tav tm="100000">
                                          <p:val>
                                            <p:strVal val="#ppt_x"/>
                                          </p:val>
                                        </p:tav>
                                      </p:tavLst>
                                    </p:anim>
                                    <p:anim calcmode="lin" valueType="num">
                                      <p:cBhvr>
                                        <p:cTn id="23" dur="500" fill="hold"/>
                                        <p:tgtEl>
                                          <p:spTgt spid="71685">
                                            <p:txEl>
                                              <p:pRg st="1" end="1"/>
                                            </p:txEl>
                                          </p:spTgt>
                                        </p:tgtEl>
                                        <p:attrNameLst>
                                          <p:attrName>ppt_y</p:attrName>
                                        </p:attrNameLst>
                                      </p:cBhvr>
                                      <p:tavLst>
                                        <p:tav tm="0">
                                          <p:val>
                                            <p:strVal val="#ppt_y"/>
                                          </p:val>
                                        </p:tav>
                                        <p:tav tm="100000">
                                          <p:val>
                                            <p:strVal val="#ppt_y"/>
                                          </p:val>
                                        </p:tav>
                                      </p:tavLst>
                                    </p:anim>
                                    <p:animEffect transition="in" filter="fade">
                                      <p:cBhvr>
                                        <p:cTn id="24" dur="500"/>
                                        <p:tgtEl>
                                          <p:spTgt spid="71685">
                                            <p:txEl>
                                              <p:pRg st="1" end="1"/>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54" presetClass="entr" presetSubtype="0" accel="100000" fill="hold" grpId="0" nodeType="clickEffect">
                                  <p:stCondLst>
                                    <p:cond delay="0"/>
                                  </p:stCondLst>
                                  <p:childTnLst>
                                    <p:set>
                                      <p:cBhvr>
                                        <p:cTn id="28" dur="1" fill="hold">
                                          <p:stCondLst>
                                            <p:cond delay="0"/>
                                          </p:stCondLst>
                                        </p:cTn>
                                        <p:tgtEl>
                                          <p:spTgt spid="71685">
                                            <p:txEl>
                                              <p:pRg st="2" end="2"/>
                                            </p:txEl>
                                          </p:spTgt>
                                        </p:tgtEl>
                                        <p:attrNameLst>
                                          <p:attrName>style.visibility</p:attrName>
                                        </p:attrNameLst>
                                      </p:cBhvr>
                                      <p:to>
                                        <p:strVal val="visible"/>
                                      </p:to>
                                    </p:set>
                                    <p:anim calcmode="lin" valueType="num">
                                      <p:cBhvr>
                                        <p:cTn id="29" dur="500" fill="hold"/>
                                        <p:tgtEl>
                                          <p:spTgt spid="71685">
                                            <p:txEl>
                                              <p:pRg st="2" end="2"/>
                                            </p:txEl>
                                          </p:spTgt>
                                        </p:tgtEl>
                                        <p:attrNameLst>
                                          <p:attrName>ppt_w</p:attrName>
                                        </p:attrNameLst>
                                      </p:cBhvr>
                                      <p:tavLst>
                                        <p:tav tm="0">
                                          <p:val>
                                            <p:strVal val="#ppt_w*0.05"/>
                                          </p:val>
                                        </p:tav>
                                        <p:tav tm="100000">
                                          <p:val>
                                            <p:strVal val="#ppt_w"/>
                                          </p:val>
                                        </p:tav>
                                      </p:tavLst>
                                    </p:anim>
                                    <p:anim calcmode="lin" valueType="num">
                                      <p:cBhvr>
                                        <p:cTn id="30" dur="500" fill="hold"/>
                                        <p:tgtEl>
                                          <p:spTgt spid="71685">
                                            <p:txEl>
                                              <p:pRg st="2" end="2"/>
                                            </p:txEl>
                                          </p:spTgt>
                                        </p:tgtEl>
                                        <p:attrNameLst>
                                          <p:attrName>ppt_h</p:attrName>
                                        </p:attrNameLst>
                                      </p:cBhvr>
                                      <p:tavLst>
                                        <p:tav tm="0">
                                          <p:val>
                                            <p:strVal val="#ppt_h"/>
                                          </p:val>
                                        </p:tav>
                                        <p:tav tm="100000">
                                          <p:val>
                                            <p:strVal val="#ppt_h"/>
                                          </p:val>
                                        </p:tav>
                                      </p:tavLst>
                                    </p:anim>
                                    <p:anim calcmode="lin" valueType="num">
                                      <p:cBhvr>
                                        <p:cTn id="31" dur="500" fill="hold"/>
                                        <p:tgtEl>
                                          <p:spTgt spid="71685">
                                            <p:txEl>
                                              <p:pRg st="2" end="2"/>
                                            </p:txEl>
                                          </p:spTgt>
                                        </p:tgtEl>
                                        <p:attrNameLst>
                                          <p:attrName>ppt_x</p:attrName>
                                        </p:attrNameLst>
                                      </p:cBhvr>
                                      <p:tavLst>
                                        <p:tav tm="0">
                                          <p:val>
                                            <p:strVal val="#ppt_x-.2"/>
                                          </p:val>
                                        </p:tav>
                                        <p:tav tm="100000">
                                          <p:val>
                                            <p:strVal val="#ppt_x"/>
                                          </p:val>
                                        </p:tav>
                                      </p:tavLst>
                                    </p:anim>
                                    <p:anim calcmode="lin" valueType="num">
                                      <p:cBhvr>
                                        <p:cTn id="32" dur="500" fill="hold"/>
                                        <p:tgtEl>
                                          <p:spTgt spid="71685">
                                            <p:txEl>
                                              <p:pRg st="2" end="2"/>
                                            </p:txEl>
                                          </p:spTgt>
                                        </p:tgtEl>
                                        <p:attrNameLst>
                                          <p:attrName>ppt_y</p:attrName>
                                        </p:attrNameLst>
                                      </p:cBhvr>
                                      <p:tavLst>
                                        <p:tav tm="0">
                                          <p:val>
                                            <p:strVal val="#ppt_y"/>
                                          </p:val>
                                        </p:tav>
                                        <p:tav tm="100000">
                                          <p:val>
                                            <p:strVal val="#ppt_y"/>
                                          </p:val>
                                        </p:tav>
                                      </p:tavLst>
                                    </p:anim>
                                    <p:animEffect transition="in" filter="fade">
                                      <p:cBhvr>
                                        <p:cTn id="33" dur="500"/>
                                        <p:tgtEl>
                                          <p:spTgt spid="7168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4" grpId="0" animBg="1"/>
      <p:bldP spid="71685"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CD71D01-5E55-4D46-B920-091C1DBB2F43}"/>
              </a:ext>
            </a:extLst>
          </p:cNvPr>
          <p:cNvPicPr>
            <a:picLocks noGrp="1" noChangeAspect="1"/>
          </p:cNvPicPr>
          <p:nvPr>
            <p:ph idx="1"/>
          </p:nvPr>
        </p:nvPicPr>
        <p:blipFill>
          <a:blip r:embed="rId2"/>
          <a:stretch>
            <a:fillRect/>
          </a:stretch>
        </p:blipFill>
        <p:spPr>
          <a:xfrm>
            <a:off x="1007463" y="1457162"/>
            <a:ext cx="5175249" cy="5214225"/>
          </a:xfrm>
          <a:prstGeom prst="rect">
            <a:avLst/>
          </a:prstGeom>
        </p:spPr>
      </p:pic>
      <p:pic>
        <p:nvPicPr>
          <p:cNvPr id="5" name="Content Placeholder 3">
            <a:extLst>
              <a:ext uri="{FF2B5EF4-FFF2-40B4-BE49-F238E27FC236}">
                <a16:creationId xmlns:a16="http://schemas.microsoft.com/office/drawing/2014/main" id="{7D4DDD48-2747-4396-BD5C-98FC647754DB}"/>
              </a:ext>
            </a:extLst>
          </p:cNvPr>
          <p:cNvPicPr>
            <a:picLocks noChangeAspect="1"/>
          </p:cNvPicPr>
          <p:nvPr/>
        </p:nvPicPr>
        <p:blipFill>
          <a:blip r:embed="rId3"/>
          <a:stretch>
            <a:fillRect/>
          </a:stretch>
        </p:blipFill>
        <p:spPr>
          <a:xfrm>
            <a:off x="6096000" y="1595536"/>
            <a:ext cx="5175249" cy="5262464"/>
          </a:xfrm>
          <a:prstGeom prst="rect">
            <a:avLst/>
          </a:prstGeom>
        </p:spPr>
      </p:pic>
    </p:spTree>
    <p:extLst>
      <p:ext uri="{BB962C8B-B14F-4D97-AF65-F5344CB8AC3E}">
        <p14:creationId xmlns:p14="http://schemas.microsoft.com/office/powerpoint/2010/main" val="27007592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F63FD28-2FEC-4EA5-A226-DD09998CE822}"/>
              </a:ext>
            </a:extLst>
          </p:cNvPr>
          <p:cNvPicPr>
            <a:picLocks noGrp="1" noChangeAspect="1"/>
          </p:cNvPicPr>
          <p:nvPr>
            <p:ph idx="1"/>
          </p:nvPr>
        </p:nvPicPr>
        <p:blipFill>
          <a:blip r:embed="rId2"/>
          <a:stretch>
            <a:fillRect/>
          </a:stretch>
        </p:blipFill>
        <p:spPr>
          <a:xfrm>
            <a:off x="2388394" y="1017038"/>
            <a:ext cx="8248504" cy="5024988"/>
          </a:xfrm>
          <a:prstGeom prst="rect">
            <a:avLst/>
          </a:prstGeom>
        </p:spPr>
      </p:pic>
    </p:spTree>
    <p:extLst>
      <p:ext uri="{BB962C8B-B14F-4D97-AF65-F5344CB8AC3E}">
        <p14:creationId xmlns:p14="http://schemas.microsoft.com/office/powerpoint/2010/main" val="7190593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086BF4A-C46C-4A92-AAE8-E5C44D842F49}"/>
              </a:ext>
            </a:extLst>
          </p:cNvPr>
          <p:cNvPicPr>
            <a:picLocks noGrp="1" noChangeAspect="1"/>
          </p:cNvPicPr>
          <p:nvPr>
            <p:ph idx="1"/>
          </p:nvPr>
        </p:nvPicPr>
        <p:blipFill>
          <a:blip r:embed="rId2"/>
          <a:stretch>
            <a:fillRect/>
          </a:stretch>
        </p:blipFill>
        <p:spPr>
          <a:xfrm>
            <a:off x="1744582" y="2020628"/>
            <a:ext cx="5175249" cy="3881437"/>
          </a:xfrm>
          <a:prstGeom prst="rect">
            <a:avLst/>
          </a:prstGeom>
        </p:spPr>
      </p:pic>
      <p:pic>
        <p:nvPicPr>
          <p:cNvPr id="5" name="Picture 4">
            <a:extLst>
              <a:ext uri="{FF2B5EF4-FFF2-40B4-BE49-F238E27FC236}">
                <a16:creationId xmlns:a16="http://schemas.microsoft.com/office/drawing/2014/main" id="{C996376B-0BF5-46C3-BDF2-B9CA7604E430}"/>
              </a:ext>
            </a:extLst>
          </p:cNvPr>
          <p:cNvPicPr>
            <a:picLocks noChangeAspect="1"/>
          </p:cNvPicPr>
          <p:nvPr/>
        </p:nvPicPr>
        <p:blipFill>
          <a:blip r:embed="rId3"/>
          <a:stretch>
            <a:fillRect/>
          </a:stretch>
        </p:blipFill>
        <p:spPr>
          <a:xfrm>
            <a:off x="5868954" y="1438763"/>
            <a:ext cx="5103845" cy="4621212"/>
          </a:xfrm>
          <a:prstGeom prst="rect">
            <a:avLst/>
          </a:prstGeom>
        </p:spPr>
      </p:pic>
    </p:spTree>
    <p:extLst>
      <p:ext uri="{BB962C8B-B14F-4D97-AF65-F5344CB8AC3E}">
        <p14:creationId xmlns:p14="http://schemas.microsoft.com/office/powerpoint/2010/main" val="19084241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0256FB4-A8F6-47B1-8CFE-171BB11A8217}"/>
              </a:ext>
            </a:extLst>
          </p:cNvPr>
          <p:cNvPicPr>
            <a:picLocks noGrp="1" noChangeAspect="1"/>
          </p:cNvPicPr>
          <p:nvPr>
            <p:ph idx="1"/>
          </p:nvPr>
        </p:nvPicPr>
        <p:blipFill>
          <a:blip r:embed="rId2"/>
          <a:stretch>
            <a:fillRect/>
          </a:stretch>
        </p:blipFill>
        <p:spPr>
          <a:xfrm>
            <a:off x="802434" y="401216"/>
            <a:ext cx="8938726" cy="5640809"/>
          </a:xfrm>
          <a:prstGeom prst="rect">
            <a:avLst/>
          </a:prstGeom>
        </p:spPr>
      </p:pic>
    </p:spTree>
    <p:extLst>
      <p:ext uri="{BB962C8B-B14F-4D97-AF65-F5344CB8AC3E}">
        <p14:creationId xmlns:p14="http://schemas.microsoft.com/office/powerpoint/2010/main" val="18156968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8ED88B9-2EDA-443B-8303-7C417718707C}"/>
              </a:ext>
            </a:extLst>
          </p:cNvPr>
          <p:cNvPicPr>
            <a:picLocks noGrp="1" noChangeAspect="1"/>
          </p:cNvPicPr>
          <p:nvPr>
            <p:ph idx="1"/>
          </p:nvPr>
        </p:nvPicPr>
        <p:blipFill>
          <a:blip r:embed="rId2"/>
          <a:stretch>
            <a:fillRect/>
          </a:stretch>
        </p:blipFill>
        <p:spPr>
          <a:xfrm>
            <a:off x="1063690" y="653144"/>
            <a:ext cx="8416212" cy="5388882"/>
          </a:xfrm>
          <a:prstGeom prst="rect">
            <a:avLst/>
          </a:prstGeom>
        </p:spPr>
      </p:pic>
    </p:spTree>
    <p:extLst>
      <p:ext uri="{BB962C8B-B14F-4D97-AF65-F5344CB8AC3E}">
        <p14:creationId xmlns:p14="http://schemas.microsoft.com/office/powerpoint/2010/main" val="36781497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37237A4-F7A4-4333-B1F6-00B9F0806F29}"/>
              </a:ext>
            </a:extLst>
          </p:cNvPr>
          <p:cNvPicPr>
            <a:picLocks noGrp="1" noChangeAspect="1"/>
          </p:cNvPicPr>
          <p:nvPr>
            <p:ph idx="1"/>
          </p:nvPr>
        </p:nvPicPr>
        <p:blipFill>
          <a:blip r:embed="rId2"/>
          <a:stretch>
            <a:fillRect/>
          </a:stretch>
        </p:blipFill>
        <p:spPr>
          <a:xfrm>
            <a:off x="951722" y="597160"/>
            <a:ext cx="8630817" cy="5444866"/>
          </a:xfrm>
          <a:prstGeom prst="rect">
            <a:avLst/>
          </a:prstGeom>
        </p:spPr>
      </p:pic>
    </p:spTree>
    <p:extLst>
      <p:ext uri="{BB962C8B-B14F-4D97-AF65-F5344CB8AC3E}">
        <p14:creationId xmlns:p14="http://schemas.microsoft.com/office/powerpoint/2010/main" val="18810178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9931B-9C11-4AE6-82D8-52456652217D}"/>
              </a:ext>
            </a:extLst>
          </p:cNvPr>
          <p:cNvSpPr>
            <a:spLocks noGrp="1"/>
          </p:cNvSpPr>
          <p:nvPr>
            <p:ph type="title"/>
          </p:nvPr>
        </p:nvSpPr>
        <p:spPr/>
        <p:txBody>
          <a:bodyPr/>
          <a:lstStyle/>
          <a:p>
            <a:endParaRPr lang="en-IN"/>
          </a:p>
        </p:txBody>
      </p:sp>
      <p:pic>
        <p:nvPicPr>
          <p:cNvPr id="4" name="Content Placeholder 3">
            <a:extLst>
              <a:ext uri="{FF2B5EF4-FFF2-40B4-BE49-F238E27FC236}">
                <a16:creationId xmlns:a16="http://schemas.microsoft.com/office/drawing/2014/main" id="{B78FCE3E-9191-4A9F-BA82-4A319FE97F7A}"/>
              </a:ext>
            </a:extLst>
          </p:cNvPr>
          <p:cNvPicPr>
            <a:picLocks noGrp="1" noChangeAspect="1"/>
          </p:cNvPicPr>
          <p:nvPr>
            <p:ph idx="1"/>
          </p:nvPr>
        </p:nvPicPr>
        <p:blipFill>
          <a:blip r:embed="rId2"/>
          <a:stretch>
            <a:fillRect/>
          </a:stretch>
        </p:blipFill>
        <p:spPr>
          <a:xfrm>
            <a:off x="363895" y="699796"/>
            <a:ext cx="6335486" cy="5342229"/>
          </a:xfrm>
          <a:prstGeom prst="rect">
            <a:avLst/>
          </a:prstGeom>
        </p:spPr>
      </p:pic>
      <p:pic>
        <p:nvPicPr>
          <p:cNvPr id="5" name="Picture 4">
            <a:extLst>
              <a:ext uri="{FF2B5EF4-FFF2-40B4-BE49-F238E27FC236}">
                <a16:creationId xmlns:a16="http://schemas.microsoft.com/office/drawing/2014/main" id="{78ECB1CF-671A-4568-AB85-D76489D67ECF}"/>
              </a:ext>
            </a:extLst>
          </p:cNvPr>
          <p:cNvPicPr>
            <a:picLocks noChangeAspect="1"/>
          </p:cNvPicPr>
          <p:nvPr/>
        </p:nvPicPr>
        <p:blipFill>
          <a:blip r:embed="rId3"/>
          <a:stretch>
            <a:fillRect/>
          </a:stretch>
        </p:blipFill>
        <p:spPr>
          <a:xfrm>
            <a:off x="5018314" y="699796"/>
            <a:ext cx="6335486" cy="5793079"/>
          </a:xfrm>
          <a:prstGeom prst="rect">
            <a:avLst/>
          </a:prstGeom>
        </p:spPr>
      </p:pic>
    </p:spTree>
    <p:extLst>
      <p:ext uri="{BB962C8B-B14F-4D97-AF65-F5344CB8AC3E}">
        <p14:creationId xmlns:p14="http://schemas.microsoft.com/office/powerpoint/2010/main" val="41417077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6E0A3-7833-479F-94A3-E012DF227A85}"/>
              </a:ext>
            </a:extLst>
          </p:cNvPr>
          <p:cNvSpPr>
            <a:spLocks noGrp="1"/>
          </p:cNvSpPr>
          <p:nvPr>
            <p:ph type="title"/>
          </p:nvPr>
        </p:nvSpPr>
        <p:spPr/>
        <p:txBody>
          <a:bodyPr/>
          <a:lstStyle/>
          <a:p>
            <a:endParaRPr lang="en-IN"/>
          </a:p>
        </p:txBody>
      </p:sp>
      <p:pic>
        <p:nvPicPr>
          <p:cNvPr id="4" name="Content Placeholder 3">
            <a:extLst>
              <a:ext uri="{FF2B5EF4-FFF2-40B4-BE49-F238E27FC236}">
                <a16:creationId xmlns:a16="http://schemas.microsoft.com/office/drawing/2014/main" id="{E6A86CCB-7DB2-4B0E-B75C-AD03B6E5CE04}"/>
              </a:ext>
            </a:extLst>
          </p:cNvPr>
          <p:cNvPicPr>
            <a:picLocks noGrp="1" noChangeAspect="1"/>
          </p:cNvPicPr>
          <p:nvPr>
            <p:ph idx="1"/>
          </p:nvPr>
        </p:nvPicPr>
        <p:blipFill>
          <a:blip r:embed="rId2"/>
          <a:stretch>
            <a:fillRect/>
          </a:stretch>
        </p:blipFill>
        <p:spPr>
          <a:xfrm>
            <a:off x="774441" y="895740"/>
            <a:ext cx="8238929" cy="5146286"/>
          </a:xfrm>
          <a:prstGeom prst="rect">
            <a:avLst/>
          </a:prstGeom>
        </p:spPr>
      </p:pic>
    </p:spTree>
    <p:extLst>
      <p:ext uri="{BB962C8B-B14F-4D97-AF65-F5344CB8AC3E}">
        <p14:creationId xmlns:p14="http://schemas.microsoft.com/office/powerpoint/2010/main" val="22444296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75ED4-DF9B-4816-974D-8AED93A69ADC}"/>
              </a:ext>
            </a:extLst>
          </p:cNvPr>
          <p:cNvSpPr>
            <a:spLocks noGrp="1"/>
          </p:cNvSpPr>
          <p:nvPr>
            <p:ph type="title"/>
          </p:nvPr>
        </p:nvSpPr>
        <p:spPr/>
        <p:txBody>
          <a:bodyPr/>
          <a:lstStyle/>
          <a:p>
            <a:endParaRPr lang="en-IN"/>
          </a:p>
        </p:txBody>
      </p:sp>
      <p:pic>
        <p:nvPicPr>
          <p:cNvPr id="4" name="Content Placeholder 3">
            <a:extLst>
              <a:ext uri="{FF2B5EF4-FFF2-40B4-BE49-F238E27FC236}">
                <a16:creationId xmlns:a16="http://schemas.microsoft.com/office/drawing/2014/main" id="{4DE38B66-3944-4203-A49D-7536C7B3D16C}"/>
              </a:ext>
            </a:extLst>
          </p:cNvPr>
          <p:cNvPicPr>
            <a:picLocks noGrp="1" noChangeAspect="1"/>
          </p:cNvPicPr>
          <p:nvPr>
            <p:ph idx="1"/>
          </p:nvPr>
        </p:nvPicPr>
        <p:blipFill>
          <a:blip r:embed="rId2"/>
          <a:stretch>
            <a:fillRect/>
          </a:stretch>
        </p:blipFill>
        <p:spPr>
          <a:xfrm>
            <a:off x="839756" y="494522"/>
            <a:ext cx="8210938" cy="5547503"/>
          </a:xfrm>
          <a:prstGeom prst="rect">
            <a:avLst/>
          </a:prstGeom>
        </p:spPr>
      </p:pic>
    </p:spTree>
    <p:extLst>
      <p:ext uri="{BB962C8B-B14F-4D97-AF65-F5344CB8AC3E}">
        <p14:creationId xmlns:p14="http://schemas.microsoft.com/office/powerpoint/2010/main" val="21841904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9D273-8E9C-4838-8743-F1071A8CA8F4}"/>
              </a:ext>
            </a:extLst>
          </p:cNvPr>
          <p:cNvSpPr>
            <a:spLocks noGrp="1"/>
          </p:cNvSpPr>
          <p:nvPr>
            <p:ph type="title"/>
          </p:nvPr>
        </p:nvSpPr>
        <p:spPr/>
        <p:txBody>
          <a:bodyPr/>
          <a:lstStyle/>
          <a:p>
            <a:endParaRPr lang="en-IN"/>
          </a:p>
        </p:txBody>
      </p:sp>
      <p:pic>
        <p:nvPicPr>
          <p:cNvPr id="4" name="Content Placeholder 3">
            <a:extLst>
              <a:ext uri="{FF2B5EF4-FFF2-40B4-BE49-F238E27FC236}">
                <a16:creationId xmlns:a16="http://schemas.microsoft.com/office/drawing/2014/main" id="{C5DC864F-0870-44CE-B47B-3685EFC15DFF}"/>
              </a:ext>
            </a:extLst>
          </p:cNvPr>
          <p:cNvPicPr>
            <a:picLocks noGrp="1" noChangeAspect="1"/>
          </p:cNvPicPr>
          <p:nvPr>
            <p:ph idx="1"/>
          </p:nvPr>
        </p:nvPicPr>
        <p:blipFill>
          <a:blip r:embed="rId2"/>
          <a:stretch>
            <a:fillRect/>
          </a:stretch>
        </p:blipFill>
        <p:spPr>
          <a:xfrm>
            <a:off x="811764" y="609600"/>
            <a:ext cx="8686800" cy="5432425"/>
          </a:xfrm>
          <a:prstGeom prst="rect">
            <a:avLst/>
          </a:prstGeom>
        </p:spPr>
      </p:pic>
    </p:spTree>
    <p:extLst>
      <p:ext uri="{BB962C8B-B14F-4D97-AF65-F5344CB8AC3E}">
        <p14:creationId xmlns:p14="http://schemas.microsoft.com/office/powerpoint/2010/main" val="33900723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115D5C-525A-488E-8A33-4315B3C73EBE}"/>
              </a:ext>
            </a:extLst>
          </p:cNvPr>
          <p:cNvPicPr>
            <a:picLocks noChangeAspect="1"/>
          </p:cNvPicPr>
          <p:nvPr/>
        </p:nvPicPr>
        <p:blipFill>
          <a:blip r:embed="rId2"/>
          <a:stretch>
            <a:fillRect/>
          </a:stretch>
        </p:blipFill>
        <p:spPr>
          <a:xfrm>
            <a:off x="6587411" y="942392"/>
            <a:ext cx="5169159" cy="5645019"/>
          </a:xfrm>
          <a:prstGeom prst="rect">
            <a:avLst/>
          </a:prstGeom>
        </p:spPr>
      </p:pic>
      <p:pic>
        <p:nvPicPr>
          <p:cNvPr id="5" name="Picture 4">
            <a:extLst>
              <a:ext uri="{FF2B5EF4-FFF2-40B4-BE49-F238E27FC236}">
                <a16:creationId xmlns:a16="http://schemas.microsoft.com/office/drawing/2014/main" id="{01E4FDE8-7948-4F3E-8648-46114E7AEA12}"/>
              </a:ext>
            </a:extLst>
          </p:cNvPr>
          <p:cNvPicPr>
            <a:picLocks noChangeAspect="1"/>
          </p:cNvPicPr>
          <p:nvPr/>
        </p:nvPicPr>
        <p:blipFill>
          <a:blip r:embed="rId3"/>
          <a:stretch>
            <a:fillRect/>
          </a:stretch>
        </p:blipFill>
        <p:spPr>
          <a:xfrm>
            <a:off x="1524000" y="942392"/>
            <a:ext cx="5169159" cy="5551714"/>
          </a:xfrm>
          <a:prstGeom prst="rect">
            <a:avLst/>
          </a:prstGeom>
        </p:spPr>
      </p:pic>
    </p:spTree>
    <p:extLst>
      <p:ext uri="{BB962C8B-B14F-4D97-AF65-F5344CB8AC3E}">
        <p14:creationId xmlns:p14="http://schemas.microsoft.com/office/powerpoint/2010/main" val="24758058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7DD11-3900-49DE-85E0-E5476FBBCF2D}"/>
              </a:ext>
            </a:extLst>
          </p:cNvPr>
          <p:cNvSpPr>
            <a:spLocks noGrp="1"/>
          </p:cNvSpPr>
          <p:nvPr>
            <p:ph type="title"/>
          </p:nvPr>
        </p:nvSpPr>
        <p:spPr/>
        <p:txBody>
          <a:bodyPr/>
          <a:lstStyle/>
          <a:p>
            <a:endParaRPr lang="en-IN"/>
          </a:p>
        </p:txBody>
      </p:sp>
      <p:pic>
        <p:nvPicPr>
          <p:cNvPr id="4" name="Content Placeholder 3">
            <a:extLst>
              <a:ext uri="{FF2B5EF4-FFF2-40B4-BE49-F238E27FC236}">
                <a16:creationId xmlns:a16="http://schemas.microsoft.com/office/drawing/2014/main" id="{1D1C33DE-6164-409E-8FCF-23AB29BAB0E4}"/>
              </a:ext>
            </a:extLst>
          </p:cNvPr>
          <p:cNvPicPr>
            <a:picLocks noGrp="1" noChangeAspect="1"/>
          </p:cNvPicPr>
          <p:nvPr>
            <p:ph idx="1"/>
          </p:nvPr>
        </p:nvPicPr>
        <p:blipFill>
          <a:blip r:embed="rId2"/>
          <a:stretch>
            <a:fillRect/>
          </a:stretch>
        </p:blipFill>
        <p:spPr>
          <a:xfrm>
            <a:off x="1184988" y="354564"/>
            <a:ext cx="8596668" cy="5687462"/>
          </a:xfrm>
          <a:prstGeom prst="rect">
            <a:avLst/>
          </a:prstGeom>
        </p:spPr>
      </p:pic>
    </p:spTree>
    <p:extLst>
      <p:ext uri="{BB962C8B-B14F-4D97-AF65-F5344CB8AC3E}">
        <p14:creationId xmlns:p14="http://schemas.microsoft.com/office/powerpoint/2010/main" val="4086708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2C64C-D3FF-46E2-91B7-B0AF465BD1BF}"/>
              </a:ext>
            </a:extLst>
          </p:cNvPr>
          <p:cNvSpPr>
            <a:spLocks noGrp="1"/>
          </p:cNvSpPr>
          <p:nvPr>
            <p:ph type="title"/>
          </p:nvPr>
        </p:nvSpPr>
        <p:spPr/>
        <p:txBody>
          <a:bodyPr/>
          <a:lstStyle/>
          <a:p>
            <a:endParaRPr lang="en-IN"/>
          </a:p>
        </p:txBody>
      </p:sp>
      <p:pic>
        <p:nvPicPr>
          <p:cNvPr id="4" name="Content Placeholder 3">
            <a:extLst>
              <a:ext uri="{FF2B5EF4-FFF2-40B4-BE49-F238E27FC236}">
                <a16:creationId xmlns:a16="http://schemas.microsoft.com/office/drawing/2014/main" id="{83D3ACF4-27D6-4680-A7E5-C71E6F16FADF}"/>
              </a:ext>
            </a:extLst>
          </p:cNvPr>
          <p:cNvPicPr>
            <a:picLocks noGrp="1" noChangeAspect="1"/>
          </p:cNvPicPr>
          <p:nvPr>
            <p:ph idx="1"/>
          </p:nvPr>
        </p:nvPicPr>
        <p:blipFill>
          <a:blip r:embed="rId2"/>
          <a:stretch>
            <a:fillRect/>
          </a:stretch>
        </p:blipFill>
        <p:spPr>
          <a:xfrm>
            <a:off x="774441" y="609600"/>
            <a:ext cx="8397551" cy="5371322"/>
          </a:xfrm>
          <a:prstGeom prst="rect">
            <a:avLst/>
          </a:prstGeom>
        </p:spPr>
      </p:pic>
    </p:spTree>
    <p:extLst>
      <p:ext uri="{BB962C8B-B14F-4D97-AF65-F5344CB8AC3E}">
        <p14:creationId xmlns:p14="http://schemas.microsoft.com/office/powerpoint/2010/main" val="31512465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AFB94-B44F-4A4C-B369-ACC7A8E4C40C}"/>
              </a:ext>
            </a:extLst>
          </p:cNvPr>
          <p:cNvSpPr>
            <a:spLocks noGrp="1"/>
          </p:cNvSpPr>
          <p:nvPr>
            <p:ph type="title"/>
          </p:nvPr>
        </p:nvSpPr>
        <p:spPr/>
        <p:txBody>
          <a:bodyPr/>
          <a:lstStyle/>
          <a:p>
            <a:endParaRPr lang="en-IN"/>
          </a:p>
        </p:txBody>
      </p:sp>
      <p:pic>
        <p:nvPicPr>
          <p:cNvPr id="4" name="Content Placeholder 3">
            <a:extLst>
              <a:ext uri="{FF2B5EF4-FFF2-40B4-BE49-F238E27FC236}">
                <a16:creationId xmlns:a16="http://schemas.microsoft.com/office/drawing/2014/main" id="{DEE5D278-F61E-4477-B826-6457275D04C2}"/>
              </a:ext>
            </a:extLst>
          </p:cNvPr>
          <p:cNvPicPr>
            <a:picLocks noGrp="1" noChangeAspect="1"/>
          </p:cNvPicPr>
          <p:nvPr>
            <p:ph idx="1"/>
          </p:nvPr>
        </p:nvPicPr>
        <p:blipFill>
          <a:blip r:embed="rId2"/>
          <a:stretch>
            <a:fillRect/>
          </a:stretch>
        </p:blipFill>
        <p:spPr>
          <a:xfrm>
            <a:off x="774441" y="531846"/>
            <a:ext cx="8696130" cy="5279992"/>
          </a:xfrm>
          <a:prstGeom prst="rect">
            <a:avLst/>
          </a:prstGeom>
        </p:spPr>
      </p:pic>
    </p:spTree>
    <p:extLst>
      <p:ext uri="{BB962C8B-B14F-4D97-AF65-F5344CB8AC3E}">
        <p14:creationId xmlns:p14="http://schemas.microsoft.com/office/powerpoint/2010/main" val="39900963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1B3334F-ACC2-4A33-9800-3AD4B61F9FB1}"/>
              </a:ext>
            </a:extLst>
          </p:cNvPr>
          <p:cNvPicPr>
            <a:picLocks noGrp="1" noChangeAspect="1"/>
          </p:cNvPicPr>
          <p:nvPr>
            <p:ph idx="1"/>
          </p:nvPr>
        </p:nvPicPr>
        <p:blipFill>
          <a:blip r:embed="rId2"/>
          <a:stretch>
            <a:fillRect/>
          </a:stretch>
        </p:blipFill>
        <p:spPr>
          <a:xfrm>
            <a:off x="677334" y="998376"/>
            <a:ext cx="9129139" cy="5043649"/>
          </a:xfrm>
          <a:prstGeom prst="rect">
            <a:avLst/>
          </a:prstGeom>
        </p:spPr>
      </p:pic>
    </p:spTree>
    <p:extLst>
      <p:ext uri="{BB962C8B-B14F-4D97-AF65-F5344CB8AC3E}">
        <p14:creationId xmlns:p14="http://schemas.microsoft.com/office/powerpoint/2010/main" val="31219997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06D32B1-7FAE-4B21-98E1-3F6E1A14325D}"/>
              </a:ext>
            </a:extLst>
          </p:cNvPr>
          <p:cNvPicPr>
            <a:picLocks noGrp="1" noChangeAspect="1"/>
          </p:cNvPicPr>
          <p:nvPr>
            <p:ph idx="1"/>
          </p:nvPr>
        </p:nvPicPr>
        <p:blipFill>
          <a:blip r:embed="rId2"/>
          <a:stretch>
            <a:fillRect/>
          </a:stretch>
        </p:blipFill>
        <p:spPr>
          <a:xfrm>
            <a:off x="901896" y="1259634"/>
            <a:ext cx="8596667" cy="4782392"/>
          </a:xfrm>
          <a:prstGeom prst="rect">
            <a:avLst/>
          </a:prstGeom>
        </p:spPr>
      </p:pic>
    </p:spTree>
    <p:extLst>
      <p:ext uri="{BB962C8B-B14F-4D97-AF65-F5344CB8AC3E}">
        <p14:creationId xmlns:p14="http://schemas.microsoft.com/office/powerpoint/2010/main" val="29505553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4A64F-251A-4E8C-9E3F-94C009A5F674}"/>
              </a:ext>
            </a:extLst>
          </p:cNvPr>
          <p:cNvSpPr>
            <a:spLocks noGrp="1"/>
          </p:cNvSpPr>
          <p:nvPr>
            <p:ph type="title"/>
          </p:nvPr>
        </p:nvSpPr>
        <p:spPr/>
        <p:txBody>
          <a:bodyPr/>
          <a:lstStyle/>
          <a:p>
            <a:endParaRPr lang="en-IN"/>
          </a:p>
        </p:txBody>
      </p:sp>
      <p:pic>
        <p:nvPicPr>
          <p:cNvPr id="4" name="Content Placeholder 3">
            <a:extLst>
              <a:ext uri="{FF2B5EF4-FFF2-40B4-BE49-F238E27FC236}">
                <a16:creationId xmlns:a16="http://schemas.microsoft.com/office/drawing/2014/main" id="{C128295D-AAF6-4085-BD1D-80D6DA678702}"/>
              </a:ext>
            </a:extLst>
          </p:cNvPr>
          <p:cNvPicPr>
            <a:picLocks noGrp="1" noChangeAspect="1"/>
          </p:cNvPicPr>
          <p:nvPr>
            <p:ph idx="1"/>
          </p:nvPr>
        </p:nvPicPr>
        <p:blipFill>
          <a:blip r:embed="rId2"/>
          <a:stretch>
            <a:fillRect/>
          </a:stretch>
        </p:blipFill>
        <p:spPr>
          <a:xfrm>
            <a:off x="677334" y="609600"/>
            <a:ext cx="5175249" cy="5638800"/>
          </a:xfrm>
          <a:prstGeom prst="rect">
            <a:avLst/>
          </a:prstGeom>
        </p:spPr>
      </p:pic>
      <p:pic>
        <p:nvPicPr>
          <p:cNvPr id="5" name="Content Placeholder 3">
            <a:extLst>
              <a:ext uri="{FF2B5EF4-FFF2-40B4-BE49-F238E27FC236}">
                <a16:creationId xmlns:a16="http://schemas.microsoft.com/office/drawing/2014/main" id="{93266D67-A196-47FB-8E5E-C85EFA154E27}"/>
              </a:ext>
            </a:extLst>
          </p:cNvPr>
          <p:cNvPicPr>
            <a:picLocks noChangeAspect="1"/>
          </p:cNvPicPr>
          <p:nvPr/>
        </p:nvPicPr>
        <p:blipFill>
          <a:blip r:embed="rId3"/>
          <a:stretch>
            <a:fillRect/>
          </a:stretch>
        </p:blipFill>
        <p:spPr>
          <a:xfrm>
            <a:off x="5852583" y="223935"/>
            <a:ext cx="4718422" cy="6316823"/>
          </a:xfrm>
          <a:prstGeom prst="rect">
            <a:avLst/>
          </a:prstGeom>
        </p:spPr>
      </p:pic>
    </p:spTree>
    <p:extLst>
      <p:ext uri="{BB962C8B-B14F-4D97-AF65-F5344CB8AC3E}">
        <p14:creationId xmlns:p14="http://schemas.microsoft.com/office/powerpoint/2010/main" val="29343511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8DE031D-B49D-4BC3-AC2D-44FF7DD41F79}"/>
              </a:ext>
            </a:extLst>
          </p:cNvPr>
          <p:cNvPicPr>
            <a:picLocks noGrp="1" noChangeAspect="1"/>
          </p:cNvPicPr>
          <p:nvPr>
            <p:ph idx="1"/>
          </p:nvPr>
        </p:nvPicPr>
        <p:blipFill>
          <a:blip r:embed="rId2"/>
          <a:stretch>
            <a:fillRect/>
          </a:stretch>
        </p:blipFill>
        <p:spPr>
          <a:xfrm>
            <a:off x="578255" y="609601"/>
            <a:ext cx="5175249" cy="5087192"/>
          </a:xfrm>
          <a:prstGeom prst="rect">
            <a:avLst/>
          </a:prstGeom>
        </p:spPr>
      </p:pic>
      <p:pic>
        <p:nvPicPr>
          <p:cNvPr id="5" name="Content Placeholder 3">
            <a:extLst>
              <a:ext uri="{FF2B5EF4-FFF2-40B4-BE49-F238E27FC236}">
                <a16:creationId xmlns:a16="http://schemas.microsoft.com/office/drawing/2014/main" id="{EFCF578A-985C-44CB-89F0-471C41929979}"/>
              </a:ext>
            </a:extLst>
          </p:cNvPr>
          <p:cNvPicPr>
            <a:picLocks noChangeAspect="1"/>
          </p:cNvPicPr>
          <p:nvPr/>
        </p:nvPicPr>
        <p:blipFill>
          <a:blip r:embed="rId3"/>
          <a:stretch>
            <a:fillRect/>
          </a:stretch>
        </p:blipFill>
        <p:spPr>
          <a:xfrm>
            <a:off x="5607455" y="703417"/>
            <a:ext cx="5175249" cy="4899560"/>
          </a:xfrm>
          <a:prstGeom prst="rect">
            <a:avLst/>
          </a:prstGeom>
        </p:spPr>
      </p:pic>
    </p:spTree>
    <p:extLst>
      <p:ext uri="{BB962C8B-B14F-4D97-AF65-F5344CB8AC3E}">
        <p14:creationId xmlns:p14="http://schemas.microsoft.com/office/powerpoint/2010/main" val="10795531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B9DA3-B978-441F-9E2E-D9341B364984}"/>
              </a:ext>
            </a:extLst>
          </p:cNvPr>
          <p:cNvSpPr>
            <a:spLocks noGrp="1"/>
          </p:cNvSpPr>
          <p:nvPr>
            <p:ph type="title"/>
          </p:nvPr>
        </p:nvSpPr>
        <p:spPr/>
        <p:txBody>
          <a:bodyPr/>
          <a:lstStyle/>
          <a:p>
            <a:r>
              <a:rPr lang="en-US" dirty="0"/>
              <a:t>CHEMICAL PROPERTIES:</a:t>
            </a:r>
            <a:endParaRPr lang="en-IN" dirty="0"/>
          </a:p>
        </p:txBody>
      </p:sp>
      <p:pic>
        <p:nvPicPr>
          <p:cNvPr id="4" name="Content Placeholder 3">
            <a:extLst>
              <a:ext uri="{FF2B5EF4-FFF2-40B4-BE49-F238E27FC236}">
                <a16:creationId xmlns:a16="http://schemas.microsoft.com/office/drawing/2014/main" id="{F8064C48-B327-420F-AEDB-871FCD5D23A3}"/>
              </a:ext>
            </a:extLst>
          </p:cNvPr>
          <p:cNvPicPr>
            <a:picLocks noGrp="1" noChangeAspect="1"/>
          </p:cNvPicPr>
          <p:nvPr>
            <p:ph idx="1"/>
          </p:nvPr>
        </p:nvPicPr>
        <p:blipFill>
          <a:blip r:embed="rId2"/>
          <a:stretch>
            <a:fillRect/>
          </a:stretch>
        </p:blipFill>
        <p:spPr>
          <a:xfrm>
            <a:off x="1035455" y="1142028"/>
            <a:ext cx="5175249" cy="5277433"/>
          </a:xfrm>
          <a:prstGeom prst="rect">
            <a:avLst/>
          </a:prstGeom>
        </p:spPr>
      </p:pic>
      <p:pic>
        <p:nvPicPr>
          <p:cNvPr id="5" name="Content Placeholder 3">
            <a:extLst>
              <a:ext uri="{FF2B5EF4-FFF2-40B4-BE49-F238E27FC236}">
                <a16:creationId xmlns:a16="http://schemas.microsoft.com/office/drawing/2014/main" id="{814DB892-8C88-4CB7-B6A2-E828D77F400F}"/>
              </a:ext>
            </a:extLst>
          </p:cNvPr>
          <p:cNvPicPr>
            <a:picLocks noChangeAspect="1"/>
          </p:cNvPicPr>
          <p:nvPr/>
        </p:nvPicPr>
        <p:blipFill>
          <a:blip r:embed="rId3"/>
          <a:stretch>
            <a:fillRect/>
          </a:stretch>
        </p:blipFill>
        <p:spPr>
          <a:xfrm>
            <a:off x="6096000" y="1212979"/>
            <a:ext cx="5175249" cy="5206481"/>
          </a:xfrm>
          <a:prstGeom prst="rect">
            <a:avLst/>
          </a:prstGeom>
        </p:spPr>
      </p:pic>
    </p:spTree>
    <p:extLst>
      <p:ext uri="{BB962C8B-B14F-4D97-AF65-F5344CB8AC3E}">
        <p14:creationId xmlns:p14="http://schemas.microsoft.com/office/powerpoint/2010/main" val="19476941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0DBA05B-C517-4B1C-8C98-CFC6769EB836}"/>
              </a:ext>
            </a:extLst>
          </p:cNvPr>
          <p:cNvPicPr>
            <a:picLocks noGrp="1" noChangeAspect="1"/>
          </p:cNvPicPr>
          <p:nvPr>
            <p:ph idx="1"/>
          </p:nvPr>
        </p:nvPicPr>
        <p:blipFill>
          <a:blip r:embed="rId2"/>
          <a:stretch>
            <a:fillRect/>
          </a:stretch>
        </p:blipFill>
        <p:spPr>
          <a:xfrm>
            <a:off x="920751" y="811764"/>
            <a:ext cx="5175249" cy="5192940"/>
          </a:xfrm>
          <a:prstGeom prst="rect">
            <a:avLst/>
          </a:prstGeom>
        </p:spPr>
      </p:pic>
      <p:pic>
        <p:nvPicPr>
          <p:cNvPr id="5" name="Content Placeholder 3">
            <a:extLst>
              <a:ext uri="{FF2B5EF4-FFF2-40B4-BE49-F238E27FC236}">
                <a16:creationId xmlns:a16="http://schemas.microsoft.com/office/drawing/2014/main" id="{65E454D2-3779-4A47-B36D-779590D5AEA3}"/>
              </a:ext>
            </a:extLst>
          </p:cNvPr>
          <p:cNvPicPr>
            <a:picLocks noChangeAspect="1"/>
          </p:cNvPicPr>
          <p:nvPr/>
        </p:nvPicPr>
        <p:blipFill>
          <a:blip r:embed="rId3"/>
          <a:stretch>
            <a:fillRect/>
          </a:stretch>
        </p:blipFill>
        <p:spPr>
          <a:xfrm>
            <a:off x="5691432" y="811764"/>
            <a:ext cx="5175249" cy="5192940"/>
          </a:xfrm>
          <a:prstGeom prst="rect">
            <a:avLst/>
          </a:prstGeom>
        </p:spPr>
      </p:pic>
    </p:spTree>
    <p:extLst>
      <p:ext uri="{BB962C8B-B14F-4D97-AF65-F5344CB8AC3E}">
        <p14:creationId xmlns:p14="http://schemas.microsoft.com/office/powerpoint/2010/main" val="30374554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1D91C-650C-464B-8D6B-D1AA52C126C8}"/>
              </a:ext>
            </a:extLst>
          </p:cNvPr>
          <p:cNvSpPr>
            <a:spLocks noGrp="1"/>
          </p:cNvSpPr>
          <p:nvPr>
            <p:ph type="title"/>
          </p:nvPr>
        </p:nvSpPr>
        <p:spPr/>
        <p:txBody>
          <a:bodyPr/>
          <a:lstStyle/>
          <a:p>
            <a:endParaRPr lang="en-IN" dirty="0"/>
          </a:p>
        </p:txBody>
      </p:sp>
      <p:pic>
        <p:nvPicPr>
          <p:cNvPr id="4" name="Content Placeholder 3">
            <a:extLst>
              <a:ext uri="{FF2B5EF4-FFF2-40B4-BE49-F238E27FC236}">
                <a16:creationId xmlns:a16="http://schemas.microsoft.com/office/drawing/2014/main" id="{E010D3A5-9B5C-466F-9D89-37E26DC89ECF}"/>
              </a:ext>
            </a:extLst>
          </p:cNvPr>
          <p:cNvPicPr>
            <a:picLocks noGrp="1" noChangeAspect="1"/>
          </p:cNvPicPr>
          <p:nvPr>
            <p:ph idx="1"/>
          </p:nvPr>
        </p:nvPicPr>
        <p:blipFill>
          <a:blip r:embed="rId2"/>
          <a:stretch>
            <a:fillRect/>
          </a:stretch>
        </p:blipFill>
        <p:spPr>
          <a:xfrm>
            <a:off x="677334" y="877079"/>
            <a:ext cx="5294258" cy="5090302"/>
          </a:xfrm>
          <a:prstGeom prst="rect">
            <a:avLst/>
          </a:prstGeom>
        </p:spPr>
      </p:pic>
      <p:pic>
        <p:nvPicPr>
          <p:cNvPr id="5" name="Content Placeholder 3">
            <a:extLst>
              <a:ext uri="{FF2B5EF4-FFF2-40B4-BE49-F238E27FC236}">
                <a16:creationId xmlns:a16="http://schemas.microsoft.com/office/drawing/2014/main" id="{8F974214-D475-44AB-B645-5F8D3AB41BF9}"/>
              </a:ext>
            </a:extLst>
          </p:cNvPr>
          <p:cNvPicPr>
            <a:picLocks noChangeAspect="1"/>
          </p:cNvPicPr>
          <p:nvPr/>
        </p:nvPicPr>
        <p:blipFill>
          <a:blip r:embed="rId3"/>
          <a:stretch>
            <a:fillRect/>
          </a:stretch>
        </p:blipFill>
        <p:spPr>
          <a:xfrm>
            <a:off x="5852583" y="890620"/>
            <a:ext cx="4559186" cy="5357780"/>
          </a:xfrm>
          <a:prstGeom prst="rect">
            <a:avLst/>
          </a:prstGeom>
        </p:spPr>
      </p:pic>
    </p:spTree>
    <p:extLst>
      <p:ext uri="{BB962C8B-B14F-4D97-AF65-F5344CB8AC3E}">
        <p14:creationId xmlns:p14="http://schemas.microsoft.com/office/powerpoint/2010/main" val="31131638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3D56D-0A5E-4B3A-A020-CD9AF2322018}"/>
              </a:ext>
            </a:extLst>
          </p:cNvPr>
          <p:cNvSpPr>
            <a:spLocks noGrp="1"/>
          </p:cNvSpPr>
          <p:nvPr>
            <p:ph type="title"/>
          </p:nvPr>
        </p:nvSpPr>
        <p:spPr/>
        <p:txBody>
          <a:bodyPr/>
          <a:lstStyle/>
          <a:p>
            <a:br>
              <a:rPr lang="en-US" dirty="0"/>
            </a:br>
            <a:endParaRPr lang="en-IN" dirty="0"/>
          </a:p>
        </p:txBody>
      </p:sp>
      <p:pic>
        <p:nvPicPr>
          <p:cNvPr id="4" name="Content Placeholder 3">
            <a:extLst>
              <a:ext uri="{FF2B5EF4-FFF2-40B4-BE49-F238E27FC236}">
                <a16:creationId xmlns:a16="http://schemas.microsoft.com/office/drawing/2014/main" id="{70DE3F42-5E36-4190-ABE1-74C393813FAE}"/>
              </a:ext>
            </a:extLst>
          </p:cNvPr>
          <p:cNvPicPr>
            <a:picLocks noGrp="1" noChangeAspect="1"/>
          </p:cNvPicPr>
          <p:nvPr>
            <p:ph idx="1"/>
          </p:nvPr>
        </p:nvPicPr>
        <p:blipFill>
          <a:blip r:embed="rId2"/>
          <a:stretch>
            <a:fillRect/>
          </a:stretch>
        </p:blipFill>
        <p:spPr>
          <a:xfrm>
            <a:off x="1091439" y="1270000"/>
            <a:ext cx="5175249" cy="3881437"/>
          </a:xfrm>
          <a:prstGeom prst="rect">
            <a:avLst/>
          </a:prstGeom>
        </p:spPr>
      </p:pic>
    </p:spTree>
    <p:extLst>
      <p:ext uri="{BB962C8B-B14F-4D97-AF65-F5344CB8AC3E}">
        <p14:creationId xmlns:p14="http://schemas.microsoft.com/office/powerpoint/2010/main" val="39955442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A5D87-1526-48E8-BF26-0F89D3EFEEE2}"/>
              </a:ext>
            </a:extLst>
          </p:cNvPr>
          <p:cNvSpPr>
            <a:spLocks noGrp="1"/>
          </p:cNvSpPr>
          <p:nvPr>
            <p:ph type="title"/>
          </p:nvPr>
        </p:nvSpPr>
        <p:spPr/>
        <p:txBody>
          <a:bodyPr/>
          <a:lstStyle/>
          <a:p>
            <a:endParaRPr lang="en-IN" dirty="0"/>
          </a:p>
        </p:txBody>
      </p:sp>
      <p:pic>
        <p:nvPicPr>
          <p:cNvPr id="4" name="Content Placeholder 3">
            <a:extLst>
              <a:ext uri="{FF2B5EF4-FFF2-40B4-BE49-F238E27FC236}">
                <a16:creationId xmlns:a16="http://schemas.microsoft.com/office/drawing/2014/main" id="{5081D830-5EA1-4EE5-8C0D-CB09E0E99F94}"/>
              </a:ext>
            </a:extLst>
          </p:cNvPr>
          <p:cNvPicPr>
            <a:picLocks noGrp="1" noChangeAspect="1"/>
          </p:cNvPicPr>
          <p:nvPr>
            <p:ph idx="1"/>
          </p:nvPr>
        </p:nvPicPr>
        <p:blipFill>
          <a:blip r:embed="rId2"/>
          <a:stretch>
            <a:fillRect/>
          </a:stretch>
        </p:blipFill>
        <p:spPr>
          <a:xfrm>
            <a:off x="1025774" y="971519"/>
            <a:ext cx="5175249" cy="4914964"/>
          </a:xfrm>
          <a:prstGeom prst="rect">
            <a:avLst/>
          </a:prstGeom>
        </p:spPr>
      </p:pic>
      <p:pic>
        <p:nvPicPr>
          <p:cNvPr id="5" name="Content Placeholder 3">
            <a:extLst>
              <a:ext uri="{FF2B5EF4-FFF2-40B4-BE49-F238E27FC236}">
                <a16:creationId xmlns:a16="http://schemas.microsoft.com/office/drawing/2014/main" id="{9D16F43A-ABC1-457B-832A-E6519896A843}"/>
              </a:ext>
            </a:extLst>
          </p:cNvPr>
          <p:cNvPicPr>
            <a:picLocks noChangeAspect="1"/>
          </p:cNvPicPr>
          <p:nvPr/>
        </p:nvPicPr>
        <p:blipFill>
          <a:blip r:embed="rId3"/>
          <a:stretch>
            <a:fillRect/>
          </a:stretch>
        </p:blipFill>
        <p:spPr>
          <a:xfrm>
            <a:off x="5943600" y="971517"/>
            <a:ext cx="4381904" cy="4914963"/>
          </a:xfrm>
          <a:prstGeom prst="rect">
            <a:avLst/>
          </a:prstGeom>
        </p:spPr>
      </p:pic>
    </p:spTree>
    <p:extLst>
      <p:ext uri="{BB962C8B-B14F-4D97-AF65-F5344CB8AC3E}">
        <p14:creationId xmlns:p14="http://schemas.microsoft.com/office/powerpoint/2010/main" val="15044157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AE459-F85E-4163-BD31-D0A9CC90D481}"/>
              </a:ext>
            </a:extLst>
          </p:cNvPr>
          <p:cNvSpPr>
            <a:spLocks noGrp="1"/>
          </p:cNvSpPr>
          <p:nvPr>
            <p:ph type="title"/>
          </p:nvPr>
        </p:nvSpPr>
        <p:spPr/>
        <p:txBody>
          <a:bodyPr/>
          <a:lstStyle/>
          <a:p>
            <a:endParaRPr lang="en-IN"/>
          </a:p>
        </p:txBody>
      </p:sp>
      <p:pic>
        <p:nvPicPr>
          <p:cNvPr id="4" name="Content Placeholder 3">
            <a:extLst>
              <a:ext uri="{FF2B5EF4-FFF2-40B4-BE49-F238E27FC236}">
                <a16:creationId xmlns:a16="http://schemas.microsoft.com/office/drawing/2014/main" id="{4C9C3595-A6E3-40E4-A4F2-BAC33BD0CE06}"/>
              </a:ext>
            </a:extLst>
          </p:cNvPr>
          <p:cNvPicPr>
            <a:picLocks noGrp="1" noChangeAspect="1"/>
          </p:cNvPicPr>
          <p:nvPr>
            <p:ph idx="1"/>
          </p:nvPr>
        </p:nvPicPr>
        <p:blipFill>
          <a:blip r:embed="rId2"/>
          <a:stretch>
            <a:fillRect/>
          </a:stretch>
        </p:blipFill>
        <p:spPr>
          <a:xfrm>
            <a:off x="920751" y="2039290"/>
            <a:ext cx="5175249" cy="3881437"/>
          </a:xfrm>
          <a:prstGeom prst="rect">
            <a:avLst/>
          </a:prstGeom>
        </p:spPr>
      </p:pic>
      <p:pic>
        <p:nvPicPr>
          <p:cNvPr id="5" name="Content Placeholder 3">
            <a:extLst>
              <a:ext uri="{FF2B5EF4-FFF2-40B4-BE49-F238E27FC236}">
                <a16:creationId xmlns:a16="http://schemas.microsoft.com/office/drawing/2014/main" id="{ABE0315E-FDF3-44E1-86B7-DB198759E49C}"/>
              </a:ext>
            </a:extLst>
          </p:cNvPr>
          <p:cNvPicPr>
            <a:picLocks noChangeAspect="1"/>
          </p:cNvPicPr>
          <p:nvPr/>
        </p:nvPicPr>
        <p:blipFill>
          <a:blip r:embed="rId3"/>
          <a:stretch>
            <a:fillRect/>
          </a:stretch>
        </p:blipFill>
        <p:spPr>
          <a:xfrm>
            <a:off x="5990011" y="2039290"/>
            <a:ext cx="5175249" cy="3881437"/>
          </a:xfrm>
          <a:prstGeom prst="rect">
            <a:avLst/>
          </a:prstGeom>
        </p:spPr>
      </p:pic>
    </p:spTree>
    <p:extLst>
      <p:ext uri="{BB962C8B-B14F-4D97-AF65-F5344CB8AC3E}">
        <p14:creationId xmlns:p14="http://schemas.microsoft.com/office/powerpoint/2010/main" val="7732621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F85E2-9029-449D-8DF8-B83557951B5E}"/>
              </a:ext>
            </a:extLst>
          </p:cNvPr>
          <p:cNvSpPr>
            <a:spLocks noGrp="1"/>
          </p:cNvSpPr>
          <p:nvPr>
            <p:ph type="title"/>
          </p:nvPr>
        </p:nvSpPr>
        <p:spPr/>
        <p:txBody>
          <a:bodyPr/>
          <a:lstStyle/>
          <a:p>
            <a:endParaRPr lang="en-IN" dirty="0"/>
          </a:p>
        </p:txBody>
      </p:sp>
      <p:pic>
        <p:nvPicPr>
          <p:cNvPr id="4" name="Content Placeholder 3">
            <a:extLst>
              <a:ext uri="{FF2B5EF4-FFF2-40B4-BE49-F238E27FC236}">
                <a16:creationId xmlns:a16="http://schemas.microsoft.com/office/drawing/2014/main" id="{0081E6B8-6E65-413B-9C08-A1F3B8E1A4CA}"/>
              </a:ext>
            </a:extLst>
          </p:cNvPr>
          <p:cNvPicPr>
            <a:picLocks noGrp="1" noChangeAspect="1"/>
          </p:cNvPicPr>
          <p:nvPr>
            <p:ph idx="1"/>
          </p:nvPr>
        </p:nvPicPr>
        <p:blipFill>
          <a:blip r:embed="rId2"/>
          <a:stretch>
            <a:fillRect/>
          </a:stretch>
        </p:blipFill>
        <p:spPr>
          <a:xfrm>
            <a:off x="727097" y="2085943"/>
            <a:ext cx="5175249" cy="3881437"/>
          </a:xfrm>
          <a:prstGeom prst="rect">
            <a:avLst/>
          </a:prstGeom>
        </p:spPr>
      </p:pic>
      <p:pic>
        <p:nvPicPr>
          <p:cNvPr id="5" name="Content Placeholder 3">
            <a:extLst>
              <a:ext uri="{FF2B5EF4-FFF2-40B4-BE49-F238E27FC236}">
                <a16:creationId xmlns:a16="http://schemas.microsoft.com/office/drawing/2014/main" id="{333480A2-DD3B-4BD4-897B-98C7DECC1789}"/>
              </a:ext>
            </a:extLst>
          </p:cNvPr>
          <p:cNvPicPr>
            <a:picLocks noChangeAspect="1"/>
          </p:cNvPicPr>
          <p:nvPr/>
        </p:nvPicPr>
        <p:blipFill>
          <a:blip r:embed="rId3"/>
          <a:stretch>
            <a:fillRect/>
          </a:stretch>
        </p:blipFill>
        <p:spPr>
          <a:xfrm>
            <a:off x="6023644" y="2236335"/>
            <a:ext cx="5175249" cy="3881437"/>
          </a:xfrm>
          <a:prstGeom prst="rect">
            <a:avLst/>
          </a:prstGeom>
        </p:spPr>
      </p:pic>
    </p:spTree>
    <p:extLst>
      <p:ext uri="{BB962C8B-B14F-4D97-AF65-F5344CB8AC3E}">
        <p14:creationId xmlns:p14="http://schemas.microsoft.com/office/powerpoint/2010/main" val="23315193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C7B42-6D8A-417E-9964-78B5E593BBE0}"/>
              </a:ext>
            </a:extLst>
          </p:cNvPr>
          <p:cNvSpPr>
            <a:spLocks noGrp="1"/>
          </p:cNvSpPr>
          <p:nvPr>
            <p:ph type="title"/>
          </p:nvPr>
        </p:nvSpPr>
        <p:spPr/>
        <p:txBody>
          <a:bodyPr/>
          <a:lstStyle/>
          <a:p>
            <a:endParaRPr lang="en-IN"/>
          </a:p>
        </p:txBody>
      </p:sp>
      <p:pic>
        <p:nvPicPr>
          <p:cNvPr id="4" name="Content Placeholder 3">
            <a:extLst>
              <a:ext uri="{FF2B5EF4-FFF2-40B4-BE49-F238E27FC236}">
                <a16:creationId xmlns:a16="http://schemas.microsoft.com/office/drawing/2014/main" id="{FC1B15B5-3595-4C29-8407-4AC3B9BF7593}"/>
              </a:ext>
            </a:extLst>
          </p:cNvPr>
          <p:cNvPicPr>
            <a:picLocks noGrp="1" noChangeAspect="1"/>
          </p:cNvPicPr>
          <p:nvPr>
            <p:ph idx="1"/>
          </p:nvPr>
        </p:nvPicPr>
        <p:blipFill>
          <a:blip r:embed="rId2"/>
          <a:stretch>
            <a:fillRect/>
          </a:stretch>
        </p:blipFill>
        <p:spPr>
          <a:xfrm>
            <a:off x="848843" y="1046162"/>
            <a:ext cx="5175249" cy="4765675"/>
          </a:xfrm>
          <a:prstGeom prst="rect">
            <a:avLst/>
          </a:prstGeom>
        </p:spPr>
      </p:pic>
      <p:pic>
        <p:nvPicPr>
          <p:cNvPr id="5" name="Content Placeholder 3">
            <a:extLst>
              <a:ext uri="{FF2B5EF4-FFF2-40B4-BE49-F238E27FC236}">
                <a16:creationId xmlns:a16="http://schemas.microsoft.com/office/drawing/2014/main" id="{3735AF1B-6AB9-421B-A1DB-239693794B38}"/>
              </a:ext>
            </a:extLst>
          </p:cNvPr>
          <p:cNvPicPr>
            <a:picLocks noChangeAspect="1"/>
          </p:cNvPicPr>
          <p:nvPr/>
        </p:nvPicPr>
        <p:blipFill>
          <a:blip r:embed="rId3"/>
          <a:stretch>
            <a:fillRect/>
          </a:stretch>
        </p:blipFill>
        <p:spPr>
          <a:xfrm>
            <a:off x="5542140" y="933062"/>
            <a:ext cx="5175249" cy="4878776"/>
          </a:xfrm>
          <a:prstGeom prst="rect">
            <a:avLst/>
          </a:prstGeom>
        </p:spPr>
      </p:pic>
    </p:spTree>
    <p:extLst>
      <p:ext uri="{BB962C8B-B14F-4D97-AF65-F5344CB8AC3E}">
        <p14:creationId xmlns:p14="http://schemas.microsoft.com/office/powerpoint/2010/main" val="8783613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6356E-8F50-4CB1-948A-120C0B9DAC8E}"/>
              </a:ext>
            </a:extLst>
          </p:cNvPr>
          <p:cNvSpPr>
            <a:spLocks noGrp="1"/>
          </p:cNvSpPr>
          <p:nvPr>
            <p:ph type="title"/>
          </p:nvPr>
        </p:nvSpPr>
        <p:spPr/>
        <p:txBody>
          <a:bodyPr/>
          <a:lstStyle/>
          <a:p>
            <a:endParaRPr lang="en-IN" dirty="0"/>
          </a:p>
        </p:txBody>
      </p:sp>
      <p:pic>
        <p:nvPicPr>
          <p:cNvPr id="4" name="Content Placeholder 3">
            <a:extLst>
              <a:ext uri="{FF2B5EF4-FFF2-40B4-BE49-F238E27FC236}">
                <a16:creationId xmlns:a16="http://schemas.microsoft.com/office/drawing/2014/main" id="{807073AC-6030-487C-82D5-F55110ECB440}"/>
              </a:ext>
            </a:extLst>
          </p:cNvPr>
          <p:cNvPicPr>
            <a:picLocks noGrp="1" noChangeAspect="1"/>
          </p:cNvPicPr>
          <p:nvPr>
            <p:ph idx="1"/>
          </p:nvPr>
        </p:nvPicPr>
        <p:blipFill>
          <a:blip r:embed="rId2"/>
          <a:stretch>
            <a:fillRect/>
          </a:stretch>
        </p:blipFill>
        <p:spPr>
          <a:xfrm>
            <a:off x="410305" y="886408"/>
            <a:ext cx="5175249" cy="5164947"/>
          </a:xfrm>
          <a:prstGeom prst="rect">
            <a:avLst/>
          </a:prstGeom>
        </p:spPr>
      </p:pic>
      <p:pic>
        <p:nvPicPr>
          <p:cNvPr id="5" name="Content Placeholder 3">
            <a:extLst>
              <a:ext uri="{FF2B5EF4-FFF2-40B4-BE49-F238E27FC236}">
                <a16:creationId xmlns:a16="http://schemas.microsoft.com/office/drawing/2014/main" id="{A56DDF07-24A6-4466-B3D5-7D491CE60A5C}"/>
              </a:ext>
            </a:extLst>
          </p:cNvPr>
          <p:cNvPicPr>
            <a:picLocks noChangeAspect="1"/>
          </p:cNvPicPr>
          <p:nvPr/>
        </p:nvPicPr>
        <p:blipFill>
          <a:blip r:embed="rId3"/>
          <a:stretch>
            <a:fillRect/>
          </a:stretch>
        </p:blipFill>
        <p:spPr>
          <a:xfrm>
            <a:off x="5585554" y="806646"/>
            <a:ext cx="5175249" cy="5432910"/>
          </a:xfrm>
          <a:prstGeom prst="rect">
            <a:avLst/>
          </a:prstGeom>
        </p:spPr>
      </p:pic>
    </p:spTree>
    <p:extLst>
      <p:ext uri="{BB962C8B-B14F-4D97-AF65-F5344CB8AC3E}">
        <p14:creationId xmlns:p14="http://schemas.microsoft.com/office/powerpoint/2010/main" val="26720927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4F4AF-54E5-4422-9436-1647E5F58E43}"/>
              </a:ext>
            </a:extLst>
          </p:cNvPr>
          <p:cNvSpPr>
            <a:spLocks noGrp="1"/>
          </p:cNvSpPr>
          <p:nvPr>
            <p:ph type="title"/>
          </p:nvPr>
        </p:nvSpPr>
        <p:spPr/>
        <p:txBody>
          <a:bodyPr/>
          <a:lstStyle/>
          <a:p>
            <a:endParaRPr lang="en-IN"/>
          </a:p>
        </p:txBody>
      </p:sp>
      <p:pic>
        <p:nvPicPr>
          <p:cNvPr id="4" name="Content Placeholder 3">
            <a:extLst>
              <a:ext uri="{FF2B5EF4-FFF2-40B4-BE49-F238E27FC236}">
                <a16:creationId xmlns:a16="http://schemas.microsoft.com/office/drawing/2014/main" id="{C19A3334-E848-4777-9D6E-D12A3B1E8455}"/>
              </a:ext>
            </a:extLst>
          </p:cNvPr>
          <p:cNvPicPr>
            <a:picLocks noGrp="1" noChangeAspect="1"/>
          </p:cNvPicPr>
          <p:nvPr>
            <p:ph idx="1"/>
          </p:nvPr>
        </p:nvPicPr>
        <p:blipFill>
          <a:blip r:embed="rId2"/>
          <a:stretch>
            <a:fillRect/>
          </a:stretch>
        </p:blipFill>
        <p:spPr>
          <a:xfrm>
            <a:off x="596917" y="1147666"/>
            <a:ext cx="5175249" cy="4894360"/>
          </a:xfrm>
          <a:prstGeom prst="rect">
            <a:avLst/>
          </a:prstGeom>
        </p:spPr>
      </p:pic>
      <p:pic>
        <p:nvPicPr>
          <p:cNvPr id="5" name="Content Placeholder 3">
            <a:extLst>
              <a:ext uri="{FF2B5EF4-FFF2-40B4-BE49-F238E27FC236}">
                <a16:creationId xmlns:a16="http://schemas.microsoft.com/office/drawing/2014/main" id="{BBE835A1-859E-4A3B-BCF2-AE585681E513}"/>
              </a:ext>
            </a:extLst>
          </p:cNvPr>
          <p:cNvPicPr>
            <a:picLocks noChangeAspect="1"/>
          </p:cNvPicPr>
          <p:nvPr/>
        </p:nvPicPr>
        <p:blipFill>
          <a:blip r:embed="rId3"/>
          <a:stretch>
            <a:fillRect/>
          </a:stretch>
        </p:blipFill>
        <p:spPr>
          <a:xfrm>
            <a:off x="5458166" y="1022350"/>
            <a:ext cx="5175249" cy="5226050"/>
          </a:xfrm>
          <a:prstGeom prst="rect">
            <a:avLst/>
          </a:prstGeom>
        </p:spPr>
      </p:pic>
    </p:spTree>
    <p:extLst>
      <p:ext uri="{BB962C8B-B14F-4D97-AF65-F5344CB8AC3E}">
        <p14:creationId xmlns:p14="http://schemas.microsoft.com/office/powerpoint/2010/main" val="12145167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E7FC6-62F6-434E-B379-836F2B79ED5A}"/>
              </a:ext>
            </a:extLst>
          </p:cNvPr>
          <p:cNvSpPr>
            <a:spLocks noGrp="1"/>
          </p:cNvSpPr>
          <p:nvPr>
            <p:ph type="title"/>
          </p:nvPr>
        </p:nvSpPr>
        <p:spPr/>
        <p:txBody>
          <a:bodyPr/>
          <a:lstStyle/>
          <a:p>
            <a:endParaRPr lang="en-IN"/>
          </a:p>
        </p:txBody>
      </p:sp>
      <p:pic>
        <p:nvPicPr>
          <p:cNvPr id="4" name="Content Placeholder 3">
            <a:extLst>
              <a:ext uri="{FF2B5EF4-FFF2-40B4-BE49-F238E27FC236}">
                <a16:creationId xmlns:a16="http://schemas.microsoft.com/office/drawing/2014/main" id="{F6F680B2-347E-4EBF-B360-0BBF57A7DC44}"/>
              </a:ext>
            </a:extLst>
          </p:cNvPr>
          <p:cNvPicPr>
            <a:picLocks noGrp="1" noChangeAspect="1"/>
          </p:cNvPicPr>
          <p:nvPr>
            <p:ph idx="1"/>
          </p:nvPr>
        </p:nvPicPr>
        <p:blipFill>
          <a:blip r:embed="rId2"/>
          <a:stretch>
            <a:fillRect/>
          </a:stretch>
        </p:blipFill>
        <p:spPr>
          <a:xfrm>
            <a:off x="792859" y="802433"/>
            <a:ext cx="5175249" cy="5174277"/>
          </a:xfrm>
          <a:prstGeom prst="rect">
            <a:avLst/>
          </a:prstGeom>
        </p:spPr>
      </p:pic>
      <p:pic>
        <p:nvPicPr>
          <p:cNvPr id="5" name="Content Placeholder 3">
            <a:extLst>
              <a:ext uri="{FF2B5EF4-FFF2-40B4-BE49-F238E27FC236}">
                <a16:creationId xmlns:a16="http://schemas.microsoft.com/office/drawing/2014/main" id="{E6572E1D-1FC1-432E-89CD-3E87554313FF}"/>
              </a:ext>
            </a:extLst>
          </p:cNvPr>
          <p:cNvPicPr>
            <a:picLocks noChangeAspect="1"/>
          </p:cNvPicPr>
          <p:nvPr/>
        </p:nvPicPr>
        <p:blipFill>
          <a:blip r:embed="rId3"/>
          <a:stretch>
            <a:fillRect/>
          </a:stretch>
        </p:blipFill>
        <p:spPr>
          <a:xfrm>
            <a:off x="5968108" y="737118"/>
            <a:ext cx="5175249" cy="5074719"/>
          </a:xfrm>
          <a:prstGeom prst="rect">
            <a:avLst/>
          </a:prstGeom>
        </p:spPr>
      </p:pic>
    </p:spTree>
    <p:extLst>
      <p:ext uri="{BB962C8B-B14F-4D97-AF65-F5344CB8AC3E}">
        <p14:creationId xmlns:p14="http://schemas.microsoft.com/office/powerpoint/2010/main" val="27058410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5DC7376-DDC1-4469-B112-BACB3E555E96}"/>
              </a:ext>
            </a:extLst>
          </p:cNvPr>
          <p:cNvPicPr>
            <a:picLocks noGrp="1" noChangeAspect="1"/>
          </p:cNvPicPr>
          <p:nvPr>
            <p:ph idx="1"/>
          </p:nvPr>
        </p:nvPicPr>
        <p:blipFill>
          <a:blip r:embed="rId2"/>
          <a:stretch>
            <a:fillRect/>
          </a:stretch>
        </p:blipFill>
        <p:spPr>
          <a:xfrm>
            <a:off x="764867" y="937274"/>
            <a:ext cx="5175249" cy="4983454"/>
          </a:xfrm>
          <a:prstGeom prst="rect">
            <a:avLst/>
          </a:prstGeom>
        </p:spPr>
      </p:pic>
      <p:pic>
        <p:nvPicPr>
          <p:cNvPr id="5" name="Content Placeholder 3">
            <a:extLst>
              <a:ext uri="{FF2B5EF4-FFF2-40B4-BE49-F238E27FC236}">
                <a16:creationId xmlns:a16="http://schemas.microsoft.com/office/drawing/2014/main" id="{51AF5ADE-E302-45E8-B65D-E0C022598FCD}"/>
              </a:ext>
            </a:extLst>
          </p:cNvPr>
          <p:cNvPicPr>
            <a:picLocks noChangeAspect="1"/>
          </p:cNvPicPr>
          <p:nvPr/>
        </p:nvPicPr>
        <p:blipFill>
          <a:blip r:embed="rId3"/>
          <a:stretch>
            <a:fillRect/>
          </a:stretch>
        </p:blipFill>
        <p:spPr>
          <a:xfrm>
            <a:off x="5940116" y="821094"/>
            <a:ext cx="5175249" cy="5099633"/>
          </a:xfrm>
          <a:prstGeom prst="rect">
            <a:avLst/>
          </a:prstGeom>
        </p:spPr>
      </p:pic>
    </p:spTree>
    <p:extLst>
      <p:ext uri="{BB962C8B-B14F-4D97-AF65-F5344CB8AC3E}">
        <p14:creationId xmlns:p14="http://schemas.microsoft.com/office/powerpoint/2010/main" val="37735043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92294BD-808A-4AB2-B5CF-C5281DC1F260}"/>
              </a:ext>
            </a:extLst>
          </p:cNvPr>
          <p:cNvPicPr>
            <a:picLocks noGrp="1" noChangeAspect="1"/>
          </p:cNvPicPr>
          <p:nvPr>
            <p:ph idx="1"/>
          </p:nvPr>
        </p:nvPicPr>
        <p:blipFill>
          <a:blip r:embed="rId2"/>
          <a:stretch>
            <a:fillRect/>
          </a:stretch>
        </p:blipFill>
        <p:spPr>
          <a:xfrm>
            <a:off x="1166084" y="1129005"/>
            <a:ext cx="5175249" cy="4894360"/>
          </a:xfrm>
          <a:prstGeom prst="rect">
            <a:avLst/>
          </a:prstGeom>
        </p:spPr>
      </p:pic>
      <p:pic>
        <p:nvPicPr>
          <p:cNvPr id="5" name="Content Placeholder 3">
            <a:extLst>
              <a:ext uri="{FF2B5EF4-FFF2-40B4-BE49-F238E27FC236}">
                <a16:creationId xmlns:a16="http://schemas.microsoft.com/office/drawing/2014/main" id="{7207D2EE-6491-4445-9CFD-958A316A33B5}"/>
              </a:ext>
            </a:extLst>
          </p:cNvPr>
          <p:cNvPicPr>
            <a:picLocks noChangeAspect="1"/>
          </p:cNvPicPr>
          <p:nvPr/>
        </p:nvPicPr>
        <p:blipFill>
          <a:blip r:embed="rId3"/>
          <a:stretch>
            <a:fillRect/>
          </a:stretch>
        </p:blipFill>
        <p:spPr>
          <a:xfrm>
            <a:off x="6096000" y="1231642"/>
            <a:ext cx="5175249" cy="5003250"/>
          </a:xfrm>
          <a:prstGeom prst="rect">
            <a:avLst/>
          </a:prstGeom>
        </p:spPr>
      </p:pic>
    </p:spTree>
    <p:extLst>
      <p:ext uri="{BB962C8B-B14F-4D97-AF65-F5344CB8AC3E}">
        <p14:creationId xmlns:p14="http://schemas.microsoft.com/office/powerpoint/2010/main" val="10257965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94E6ABF-00C0-4409-96D7-1CA467DA2DC1}"/>
              </a:ext>
            </a:extLst>
          </p:cNvPr>
          <p:cNvPicPr>
            <a:picLocks noGrp="1" noChangeAspect="1"/>
          </p:cNvPicPr>
          <p:nvPr>
            <p:ph idx="1"/>
          </p:nvPr>
        </p:nvPicPr>
        <p:blipFill>
          <a:blip r:embed="rId2"/>
          <a:stretch>
            <a:fillRect/>
          </a:stretch>
        </p:blipFill>
        <p:spPr>
          <a:xfrm>
            <a:off x="838200" y="825710"/>
            <a:ext cx="5385318" cy="5206579"/>
          </a:xfrm>
          <a:prstGeom prst="rect">
            <a:avLst/>
          </a:prstGeom>
        </p:spPr>
      </p:pic>
      <p:pic>
        <p:nvPicPr>
          <p:cNvPr id="5" name="Picture 4">
            <a:extLst>
              <a:ext uri="{FF2B5EF4-FFF2-40B4-BE49-F238E27FC236}">
                <a16:creationId xmlns:a16="http://schemas.microsoft.com/office/drawing/2014/main" id="{6B572320-62E9-4099-814D-810842CE1904}"/>
              </a:ext>
            </a:extLst>
          </p:cNvPr>
          <p:cNvPicPr>
            <a:picLocks noChangeAspect="1"/>
          </p:cNvPicPr>
          <p:nvPr/>
        </p:nvPicPr>
        <p:blipFill>
          <a:blip r:embed="rId3"/>
          <a:stretch>
            <a:fillRect/>
          </a:stretch>
        </p:blipFill>
        <p:spPr>
          <a:xfrm>
            <a:off x="5738326" y="1045029"/>
            <a:ext cx="4929673" cy="5719666"/>
          </a:xfrm>
          <a:prstGeom prst="rect">
            <a:avLst/>
          </a:prstGeom>
        </p:spPr>
      </p:pic>
    </p:spTree>
    <p:extLst>
      <p:ext uri="{BB962C8B-B14F-4D97-AF65-F5344CB8AC3E}">
        <p14:creationId xmlns:p14="http://schemas.microsoft.com/office/powerpoint/2010/main" val="31361455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ED815-BD7F-4F90-BE7E-74A82827CD81}"/>
              </a:ext>
            </a:extLst>
          </p:cNvPr>
          <p:cNvSpPr>
            <a:spLocks noGrp="1"/>
          </p:cNvSpPr>
          <p:nvPr>
            <p:ph type="title"/>
          </p:nvPr>
        </p:nvSpPr>
        <p:spPr/>
        <p:txBody>
          <a:bodyPr/>
          <a:lstStyle/>
          <a:p>
            <a:endParaRPr lang="en-IN" dirty="0"/>
          </a:p>
        </p:txBody>
      </p:sp>
      <p:pic>
        <p:nvPicPr>
          <p:cNvPr id="4" name="Content Placeholder 3">
            <a:extLst>
              <a:ext uri="{FF2B5EF4-FFF2-40B4-BE49-F238E27FC236}">
                <a16:creationId xmlns:a16="http://schemas.microsoft.com/office/drawing/2014/main" id="{70F81AB6-38D9-4065-9AE9-E56A60327CE4}"/>
              </a:ext>
            </a:extLst>
          </p:cNvPr>
          <p:cNvPicPr>
            <a:picLocks noGrp="1" noChangeAspect="1"/>
          </p:cNvPicPr>
          <p:nvPr>
            <p:ph idx="1"/>
          </p:nvPr>
        </p:nvPicPr>
        <p:blipFill>
          <a:blip r:embed="rId2"/>
          <a:stretch>
            <a:fillRect/>
          </a:stretch>
        </p:blipFill>
        <p:spPr>
          <a:xfrm>
            <a:off x="886408" y="1371600"/>
            <a:ext cx="7968343" cy="4876800"/>
          </a:xfrm>
          <a:prstGeom prst="rect">
            <a:avLst/>
          </a:prstGeom>
        </p:spPr>
      </p:pic>
    </p:spTree>
    <p:extLst>
      <p:ext uri="{BB962C8B-B14F-4D97-AF65-F5344CB8AC3E}">
        <p14:creationId xmlns:p14="http://schemas.microsoft.com/office/powerpoint/2010/main" val="30868942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6C65A4-F3DA-42AA-BCF0-E1C5CAFD82DB}"/>
              </a:ext>
            </a:extLst>
          </p:cNvPr>
          <p:cNvSpPr>
            <a:spLocks noGrp="1"/>
          </p:cNvSpPr>
          <p:nvPr>
            <p:ph idx="1"/>
          </p:nvPr>
        </p:nvSpPr>
        <p:spPr>
          <a:xfrm>
            <a:off x="677334" y="1246190"/>
            <a:ext cx="8596668" cy="2812628"/>
          </a:xfrm>
        </p:spPr>
        <p:txBody>
          <a:bodyPr>
            <a:normAutofit/>
          </a:bodyPr>
          <a:lstStyle/>
          <a:p>
            <a:r>
              <a:rPr lang="en-US" sz="3200" dirty="0">
                <a:solidFill>
                  <a:srgbClr val="FF0000"/>
                </a:solidFill>
              </a:rPr>
              <a:t>ANOMALOUS PROPERTIES OF LITHIUM:</a:t>
            </a:r>
          </a:p>
          <a:p>
            <a:r>
              <a:rPr lang="en-US" dirty="0"/>
              <a:t>The anomalous </a:t>
            </a:r>
            <a:r>
              <a:rPr lang="en-US" dirty="0" err="1"/>
              <a:t>behaviour</a:t>
            </a:r>
            <a:r>
              <a:rPr lang="en-US" dirty="0"/>
              <a:t> of lithium is due to the : </a:t>
            </a:r>
          </a:p>
          <a:p>
            <a:r>
              <a:rPr lang="en-US" dirty="0"/>
              <a:t>(</a:t>
            </a:r>
            <a:r>
              <a:rPr lang="en-US" dirty="0" err="1"/>
              <a:t>i</a:t>
            </a:r>
            <a:r>
              <a:rPr lang="en-US" dirty="0"/>
              <a:t>) exceptionally small size of its atom and ion, and </a:t>
            </a:r>
          </a:p>
          <a:p>
            <a:r>
              <a:rPr lang="en-US" dirty="0"/>
              <a:t>(ii) high </a:t>
            </a:r>
            <a:r>
              <a:rPr lang="en-US" dirty="0" err="1"/>
              <a:t>polarising</a:t>
            </a:r>
            <a:r>
              <a:rPr lang="en-US" dirty="0"/>
              <a:t> power (i.e., charge/radius ratio). As a result, there is increased covalent character of lithium compounds which is responsible for their solubility in organic solvents. Further, lithium shows diagonal relationship to magnesium which has been discussed subsequently.</a:t>
            </a:r>
            <a:endParaRPr lang="en-IN" dirty="0"/>
          </a:p>
        </p:txBody>
      </p:sp>
    </p:spTree>
    <p:extLst>
      <p:ext uri="{BB962C8B-B14F-4D97-AF65-F5344CB8AC3E}">
        <p14:creationId xmlns:p14="http://schemas.microsoft.com/office/powerpoint/2010/main" val="20022343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3176D86-3FF9-46AB-ACDE-919F06EF5051}"/>
              </a:ext>
            </a:extLst>
          </p:cNvPr>
          <p:cNvSpPr txBox="1">
            <a:spLocks noGrp="1"/>
          </p:cNvSpPr>
          <p:nvPr>
            <p:ph idx="1"/>
          </p:nvPr>
        </p:nvSpPr>
        <p:spPr>
          <a:xfrm>
            <a:off x="677862" y="1526106"/>
            <a:ext cx="9557819" cy="4739759"/>
          </a:xfrm>
          <a:prstGeom prst="rect">
            <a:avLst/>
          </a:prstGeom>
          <a:noFill/>
        </p:spPr>
        <p:txBody>
          <a:bodyPr wrap="square">
            <a:spAutoFit/>
          </a:bodyPr>
          <a:lstStyle/>
          <a:p>
            <a:r>
              <a:rPr lang="en-IN" dirty="0"/>
              <a:t>(</a:t>
            </a:r>
            <a:r>
              <a:rPr lang="en-IN" dirty="0" err="1"/>
              <a:t>i</a:t>
            </a:r>
            <a:r>
              <a:rPr lang="en-IN" dirty="0"/>
              <a:t>) Lithium is much harder. Its </a:t>
            </a:r>
            <a:r>
              <a:rPr lang="en-IN" dirty="0" err="1"/>
              <a:t>m.p.</a:t>
            </a:r>
            <a:r>
              <a:rPr lang="en-IN" dirty="0"/>
              <a:t> and </a:t>
            </a:r>
            <a:r>
              <a:rPr lang="en-IN" dirty="0" err="1"/>
              <a:t>b.p.</a:t>
            </a:r>
            <a:r>
              <a:rPr lang="en-IN" dirty="0"/>
              <a:t> are higher than the other alkali metals. </a:t>
            </a:r>
          </a:p>
          <a:p>
            <a:r>
              <a:rPr lang="en-IN" dirty="0"/>
              <a:t>(ii) Lithium is least reactive but the strongest reducing agent among all the alkali metals. On combustion in air it forms mainly monoxide, Li</a:t>
            </a:r>
            <a:r>
              <a:rPr lang="en-IN" sz="1200" dirty="0"/>
              <a:t>2</a:t>
            </a:r>
            <a:r>
              <a:rPr lang="en-IN" dirty="0"/>
              <a:t>O and the nitride, Li3N unlike other alkali metals. </a:t>
            </a:r>
          </a:p>
          <a:p>
            <a:r>
              <a:rPr lang="en-IN" dirty="0"/>
              <a:t>(iii) LiCl is deliquescent and crystallises as a hydrate, LiCl.2H</a:t>
            </a:r>
            <a:r>
              <a:rPr lang="en-IN" sz="1400" dirty="0"/>
              <a:t>2</a:t>
            </a:r>
            <a:r>
              <a:rPr lang="en-IN" dirty="0"/>
              <a:t>O whereas other alkali metal chlorides do not form hydrates. </a:t>
            </a:r>
          </a:p>
          <a:p>
            <a:r>
              <a:rPr lang="en-IN" dirty="0"/>
              <a:t>(iv) Lithium </a:t>
            </a:r>
            <a:r>
              <a:rPr lang="en-IN" dirty="0" err="1"/>
              <a:t>hydrogencarbonate</a:t>
            </a:r>
            <a:r>
              <a:rPr lang="en-IN" dirty="0"/>
              <a:t> is not obtained in the solid form while all other elements form solid </a:t>
            </a:r>
            <a:r>
              <a:rPr lang="en-IN" dirty="0" err="1"/>
              <a:t>hydrogencarbonates</a:t>
            </a:r>
            <a:r>
              <a:rPr lang="en-IN" dirty="0"/>
              <a:t>.</a:t>
            </a:r>
          </a:p>
          <a:p>
            <a:r>
              <a:rPr lang="en-IN" dirty="0"/>
              <a:t> (v) Lithium unlike other alkali metals forms no ethynide on reaction with ethyne. </a:t>
            </a:r>
          </a:p>
          <a:p>
            <a:r>
              <a:rPr lang="en-IN" dirty="0"/>
              <a:t>(vi) Lithium nitrate when heated gives lithium oxide, Li</a:t>
            </a:r>
            <a:r>
              <a:rPr lang="en-IN" sz="1200" dirty="0"/>
              <a:t>2</a:t>
            </a:r>
            <a:r>
              <a:rPr lang="en-IN" dirty="0"/>
              <a:t>O, whereas other alkali metal nitrates decompose to give the corresponding nitrite. 4LiNO </a:t>
            </a:r>
            <a:r>
              <a:rPr lang="en-IN" sz="1200" dirty="0"/>
              <a:t>2</a:t>
            </a:r>
            <a:r>
              <a:rPr lang="en-IN" dirty="0"/>
              <a:t> Li O 4 NO O 3 2 22 →++ 2 </a:t>
            </a:r>
            <a:r>
              <a:rPr lang="en-IN" dirty="0" err="1"/>
              <a:t>NaNO</a:t>
            </a:r>
            <a:r>
              <a:rPr lang="en-IN" dirty="0"/>
              <a:t> 2 </a:t>
            </a:r>
            <a:r>
              <a:rPr lang="en-IN" dirty="0" err="1"/>
              <a:t>NaNO</a:t>
            </a:r>
            <a:r>
              <a:rPr lang="en-IN" dirty="0"/>
              <a:t> O 3 22 → + </a:t>
            </a:r>
          </a:p>
          <a:p>
            <a:r>
              <a:rPr lang="en-IN" dirty="0"/>
              <a:t>(vii) </a:t>
            </a:r>
            <a:r>
              <a:rPr lang="en-IN" dirty="0" err="1"/>
              <a:t>LiF</a:t>
            </a:r>
            <a:r>
              <a:rPr lang="en-IN" dirty="0"/>
              <a:t> and Li</a:t>
            </a:r>
            <a:r>
              <a:rPr lang="en-IN" sz="1200" dirty="0"/>
              <a:t>2</a:t>
            </a:r>
            <a:r>
              <a:rPr lang="en-IN" dirty="0"/>
              <a:t>O are comparatively much less soluble in water than the corresponding compounds of other </a:t>
            </a:r>
            <a:r>
              <a:rPr lang="en-IN" dirty="0" err="1"/>
              <a:t>alkai</a:t>
            </a:r>
            <a:r>
              <a:rPr lang="en-IN" dirty="0"/>
              <a:t> metals.</a:t>
            </a:r>
          </a:p>
        </p:txBody>
      </p:sp>
      <p:sp>
        <p:nvSpPr>
          <p:cNvPr id="5" name="TextBox 4">
            <a:extLst>
              <a:ext uri="{FF2B5EF4-FFF2-40B4-BE49-F238E27FC236}">
                <a16:creationId xmlns:a16="http://schemas.microsoft.com/office/drawing/2014/main" id="{C9B9CB11-A937-4525-9FD2-CF5EB2098354}"/>
              </a:ext>
            </a:extLst>
          </p:cNvPr>
          <p:cNvSpPr txBox="1"/>
          <p:nvPr/>
        </p:nvSpPr>
        <p:spPr>
          <a:xfrm>
            <a:off x="942391" y="572572"/>
            <a:ext cx="6102220" cy="646331"/>
          </a:xfrm>
          <a:prstGeom prst="rect">
            <a:avLst/>
          </a:prstGeom>
          <a:noFill/>
        </p:spPr>
        <p:txBody>
          <a:bodyPr wrap="square">
            <a:spAutoFit/>
          </a:bodyPr>
          <a:lstStyle/>
          <a:p>
            <a:r>
              <a:rPr lang="en-US" dirty="0">
                <a:solidFill>
                  <a:srgbClr val="FF0000"/>
                </a:solidFill>
              </a:rPr>
              <a:t>Points of Difference between Lithium and other Alkali Metals</a:t>
            </a:r>
            <a:endParaRPr lang="en-IN" dirty="0">
              <a:solidFill>
                <a:srgbClr val="FF0000"/>
              </a:solidFill>
            </a:endParaRPr>
          </a:p>
        </p:txBody>
      </p:sp>
    </p:spTree>
    <p:extLst>
      <p:ext uri="{BB962C8B-B14F-4D97-AF65-F5344CB8AC3E}">
        <p14:creationId xmlns:p14="http://schemas.microsoft.com/office/powerpoint/2010/main" val="26811118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AF2BE-896B-430D-98B6-B415C99BFF13}"/>
              </a:ext>
            </a:extLst>
          </p:cNvPr>
          <p:cNvSpPr>
            <a:spLocks noGrp="1"/>
          </p:cNvSpPr>
          <p:nvPr>
            <p:ph type="title"/>
          </p:nvPr>
        </p:nvSpPr>
        <p:spPr/>
        <p:txBody>
          <a:bodyPr>
            <a:normAutofit fontScale="90000"/>
          </a:bodyPr>
          <a:lstStyle/>
          <a:p>
            <a:r>
              <a:rPr lang="en-IN" b="0" i="0" dirty="0">
                <a:solidFill>
                  <a:srgbClr val="FF0000"/>
                </a:solidFill>
                <a:effectLst/>
                <a:latin typeface="Linux Libertine"/>
              </a:rPr>
              <a:t>Diagonal relationship:</a:t>
            </a:r>
            <a:r>
              <a:rPr lang="en-US" sz="1300" b="0" i="0" dirty="0">
                <a:solidFill>
                  <a:srgbClr val="FF0000"/>
                </a:solidFill>
                <a:effectLst/>
                <a:latin typeface="Linux Libertine"/>
              </a:rPr>
              <a:t>.</a:t>
            </a:r>
            <a:r>
              <a:rPr lang="en-US" dirty="0">
                <a:solidFill>
                  <a:srgbClr val="FF0000"/>
                </a:solidFill>
                <a:latin typeface="Linux Libertine"/>
              </a:rPr>
              <a:t> </a:t>
            </a:r>
            <a:r>
              <a:rPr lang="en-US" sz="2000" dirty="0">
                <a:solidFill>
                  <a:srgbClr val="FF0000"/>
                </a:solidFill>
                <a:latin typeface="Linux Libertine"/>
              </a:rPr>
              <a:t>A diagonal relationship is said to exist between certain pairs of diagonally adjacent elements in the second and third periods (first 20 elements) of the periodic table. These pairs (lithium (Li) and magnesium (Mg), beryllium (Be) and </a:t>
            </a:r>
            <a:r>
              <a:rPr lang="en-US" sz="2000" dirty="0" err="1">
                <a:solidFill>
                  <a:srgbClr val="FF0000"/>
                </a:solidFill>
                <a:latin typeface="Linux Libertine"/>
              </a:rPr>
              <a:t>alluminium</a:t>
            </a:r>
            <a:r>
              <a:rPr lang="en-US" sz="2000" dirty="0">
                <a:solidFill>
                  <a:srgbClr val="FF0000"/>
                </a:solidFill>
                <a:latin typeface="Linux Libertine"/>
              </a:rPr>
              <a:t> (Al), boron (B) and silicon (Si), etc.) exhibit similar properties</a:t>
            </a:r>
            <a:br>
              <a:rPr lang="en-IN" sz="2000" b="0" i="0" dirty="0">
                <a:solidFill>
                  <a:srgbClr val="000000"/>
                </a:solidFill>
                <a:effectLst/>
                <a:latin typeface="Linux Libertine"/>
              </a:rPr>
            </a:br>
            <a:endParaRPr lang="en-IN" sz="2000" dirty="0"/>
          </a:p>
        </p:txBody>
      </p:sp>
      <p:pic>
        <p:nvPicPr>
          <p:cNvPr id="4" name="Content Placeholder 3">
            <a:extLst>
              <a:ext uri="{FF2B5EF4-FFF2-40B4-BE49-F238E27FC236}">
                <a16:creationId xmlns:a16="http://schemas.microsoft.com/office/drawing/2014/main" id="{47BEAA29-4B3D-4429-BCE0-662369AF2C56}"/>
              </a:ext>
            </a:extLst>
          </p:cNvPr>
          <p:cNvPicPr>
            <a:picLocks noGrp="1" noChangeAspect="1"/>
          </p:cNvPicPr>
          <p:nvPr>
            <p:ph idx="1"/>
          </p:nvPr>
        </p:nvPicPr>
        <p:blipFill>
          <a:blip r:embed="rId2"/>
          <a:stretch>
            <a:fillRect/>
          </a:stretch>
        </p:blipFill>
        <p:spPr>
          <a:xfrm>
            <a:off x="1987420" y="2313993"/>
            <a:ext cx="7471376" cy="3638938"/>
          </a:xfrm>
          <a:prstGeom prst="rect">
            <a:avLst/>
          </a:prstGeom>
        </p:spPr>
      </p:pic>
    </p:spTree>
    <p:extLst>
      <p:ext uri="{BB962C8B-B14F-4D97-AF65-F5344CB8AC3E}">
        <p14:creationId xmlns:p14="http://schemas.microsoft.com/office/powerpoint/2010/main" val="22599973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E5ECE-4514-4E54-832C-64FD382C1392}"/>
              </a:ext>
            </a:extLst>
          </p:cNvPr>
          <p:cNvSpPr>
            <a:spLocks noGrp="1"/>
          </p:cNvSpPr>
          <p:nvPr>
            <p:ph type="title"/>
          </p:nvPr>
        </p:nvSpPr>
        <p:spPr/>
        <p:txBody>
          <a:bodyPr/>
          <a:lstStyle/>
          <a:p>
            <a:r>
              <a:rPr lang="en-IN" dirty="0"/>
              <a:t>Diagonal relationship of Li and Mg:</a:t>
            </a:r>
          </a:p>
        </p:txBody>
      </p:sp>
      <p:sp>
        <p:nvSpPr>
          <p:cNvPr id="3" name="Content Placeholder 2">
            <a:extLst>
              <a:ext uri="{FF2B5EF4-FFF2-40B4-BE49-F238E27FC236}">
                <a16:creationId xmlns:a16="http://schemas.microsoft.com/office/drawing/2014/main" id="{17383871-C877-4682-B7A8-2736F3A7CF23}"/>
              </a:ext>
            </a:extLst>
          </p:cNvPr>
          <p:cNvSpPr>
            <a:spLocks noGrp="1"/>
          </p:cNvSpPr>
          <p:nvPr>
            <p:ph idx="1"/>
          </p:nvPr>
        </p:nvSpPr>
        <p:spPr>
          <a:xfrm>
            <a:off x="677333" y="1292842"/>
            <a:ext cx="10286135" cy="3880773"/>
          </a:xfrm>
        </p:spPr>
        <p:txBody>
          <a:bodyPr>
            <a:noAutofit/>
          </a:bodyPr>
          <a:lstStyle/>
          <a:p>
            <a:r>
              <a:rPr lang="en-US" sz="1600" dirty="0"/>
              <a:t>The similarity between lithium and magnesium is particularly striking and arises because of their similar sizes : atomic radii, Li = 152 pm, Mg = 160 pm; ionic radii : Li+ = 76 pm, Mg2+= 72 pm. The main points of similarity are: </a:t>
            </a:r>
          </a:p>
          <a:p>
            <a:r>
              <a:rPr lang="en-US" sz="1600" dirty="0"/>
              <a:t>(</a:t>
            </a:r>
            <a:r>
              <a:rPr lang="en-US" sz="1600" dirty="0" err="1"/>
              <a:t>i</a:t>
            </a:r>
            <a:r>
              <a:rPr lang="en-US" sz="1600" dirty="0"/>
              <a:t>) Both lithium and magnesium are harder and lighter than other elements in the respective groups. </a:t>
            </a:r>
          </a:p>
          <a:p>
            <a:r>
              <a:rPr lang="en-US" sz="1600" dirty="0"/>
              <a:t>(ii) Lithium and magnesium react slowly with water. </a:t>
            </a:r>
            <a:r>
              <a:rPr lang="en-US" sz="1600" b="0" i="0" dirty="0">
                <a:solidFill>
                  <a:srgbClr val="202122"/>
                </a:solidFill>
                <a:effectLst/>
                <a:latin typeface="Arial" panose="020B0604020202020204" pitchFamily="34" charset="0"/>
              </a:rPr>
              <a:t>Both Li and Mg form covalent organometallic compounds. </a:t>
            </a:r>
            <a:r>
              <a:rPr lang="en-US" sz="1600" b="0" i="0" dirty="0" err="1">
                <a:solidFill>
                  <a:srgbClr val="202122"/>
                </a:solidFill>
                <a:effectLst/>
                <a:latin typeface="Arial" panose="020B0604020202020204" pitchFamily="34" charset="0"/>
              </a:rPr>
              <a:t>LiMe</a:t>
            </a:r>
            <a:r>
              <a:rPr lang="en-US" sz="1600" b="0" i="0" dirty="0">
                <a:solidFill>
                  <a:srgbClr val="202122"/>
                </a:solidFill>
                <a:effectLst/>
                <a:latin typeface="Arial" panose="020B0604020202020204" pitchFamily="34" charset="0"/>
              </a:rPr>
              <a:t> and MgMe</a:t>
            </a:r>
            <a:r>
              <a:rPr lang="en-US" sz="1600" b="0" i="0" baseline="-25000" dirty="0">
                <a:solidFill>
                  <a:srgbClr val="202122"/>
                </a:solidFill>
                <a:effectLst/>
                <a:latin typeface="Arial" panose="020B0604020202020204" pitchFamily="34" charset="0"/>
              </a:rPr>
              <a:t>2</a:t>
            </a:r>
            <a:r>
              <a:rPr lang="en-US" sz="1600" b="0" i="0" dirty="0">
                <a:solidFill>
                  <a:srgbClr val="202122"/>
                </a:solidFill>
                <a:effectLst/>
                <a:latin typeface="Arial" panose="020B0604020202020204" pitchFamily="34" charset="0"/>
              </a:rPr>
              <a:t> (cf. </a:t>
            </a:r>
            <a:r>
              <a:rPr lang="en-US" sz="1600" b="0" i="0" u="none" strike="noStrike" dirty="0">
                <a:solidFill>
                  <a:srgbClr val="0B0080"/>
                </a:solidFill>
                <a:effectLst/>
                <a:latin typeface="Arial" panose="020B0604020202020204" pitchFamily="34" charset="0"/>
                <a:hlinkClick r:id="rId2"/>
              </a:rPr>
              <a:t>Grignard reagents</a:t>
            </a:r>
            <a:r>
              <a:rPr lang="en-US" sz="1600" b="0" i="0" dirty="0">
                <a:solidFill>
                  <a:srgbClr val="202122"/>
                </a:solidFill>
                <a:effectLst/>
                <a:latin typeface="Arial" panose="020B0604020202020204" pitchFamily="34" charset="0"/>
              </a:rPr>
              <a:t>) are both valuable synthetic reagents</a:t>
            </a:r>
            <a:endParaRPr lang="en-US" sz="1600" dirty="0"/>
          </a:p>
          <a:p>
            <a:r>
              <a:rPr lang="en-US" sz="1600" dirty="0"/>
              <a:t>(iii)Their oxides and hydroxides are much less soluble and their hydroxides decompose on heating.</a:t>
            </a:r>
          </a:p>
          <a:p>
            <a:r>
              <a:rPr lang="en-US" sz="1600" dirty="0"/>
              <a:t>(iv) Both form a nitride, Li3N and Mg3N2, by direct combination with nitrogen. </a:t>
            </a:r>
          </a:p>
          <a:p>
            <a:r>
              <a:rPr lang="en-US" sz="1600" dirty="0"/>
              <a:t>(v) The oxides, Li2O and MgO do not combine with excess oxygen to give any superoxide. </a:t>
            </a:r>
          </a:p>
          <a:p>
            <a:r>
              <a:rPr lang="en-US" sz="1600" dirty="0"/>
              <a:t>( vi) The carbonates of lithium and magnesium decompose easily on heating to form the oxides and CO2. Solid </a:t>
            </a:r>
            <a:r>
              <a:rPr lang="en-US" sz="1600" dirty="0" err="1"/>
              <a:t>hydrogencarbonates</a:t>
            </a:r>
            <a:r>
              <a:rPr lang="en-US" sz="1600" dirty="0"/>
              <a:t> are not formed by lithium and magnesium.</a:t>
            </a:r>
          </a:p>
          <a:p>
            <a:r>
              <a:rPr lang="en-US" sz="1600" dirty="0"/>
              <a:t> (v) Both LiCl and MgCl2 are soluble in ethanol.</a:t>
            </a:r>
          </a:p>
          <a:p>
            <a:r>
              <a:rPr lang="en-US" sz="1600" dirty="0"/>
              <a:t> (vi) Both LiCl and MgCl2 are deliquescent and crystallize from aqueous solution as hydrates, LiCl·2H2O and MgCl2·8H2O</a:t>
            </a:r>
            <a:endParaRPr lang="en-IN" sz="1600" dirty="0"/>
          </a:p>
        </p:txBody>
      </p:sp>
    </p:spTree>
    <p:extLst>
      <p:ext uri="{BB962C8B-B14F-4D97-AF65-F5344CB8AC3E}">
        <p14:creationId xmlns:p14="http://schemas.microsoft.com/office/powerpoint/2010/main" val="36922049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FE808-8135-4830-AC76-7C0E27128101}"/>
              </a:ext>
            </a:extLst>
          </p:cNvPr>
          <p:cNvSpPr>
            <a:spLocks noGrp="1"/>
          </p:cNvSpPr>
          <p:nvPr>
            <p:ph type="title"/>
          </p:nvPr>
        </p:nvSpPr>
        <p:spPr/>
        <p:txBody>
          <a:bodyPr/>
          <a:lstStyle/>
          <a:p>
            <a:r>
              <a:rPr lang="en-US" dirty="0"/>
              <a:t>ANOMALOUS BEHAVIOUR OF BERYLLIUM:</a:t>
            </a:r>
            <a:endParaRPr lang="en-IN" dirty="0"/>
          </a:p>
        </p:txBody>
      </p:sp>
      <p:sp>
        <p:nvSpPr>
          <p:cNvPr id="3" name="Content Placeholder 2">
            <a:extLst>
              <a:ext uri="{FF2B5EF4-FFF2-40B4-BE49-F238E27FC236}">
                <a16:creationId xmlns:a16="http://schemas.microsoft.com/office/drawing/2014/main" id="{56054413-1E9C-4F50-A5A6-C3609A89B4C7}"/>
              </a:ext>
            </a:extLst>
          </p:cNvPr>
          <p:cNvSpPr>
            <a:spLocks noGrp="1"/>
          </p:cNvSpPr>
          <p:nvPr>
            <p:ph idx="1"/>
          </p:nvPr>
        </p:nvSpPr>
        <p:spPr>
          <a:xfrm>
            <a:off x="677334" y="2160589"/>
            <a:ext cx="8596668" cy="3880773"/>
          </a:xfrm>
        </p:spPr>
        <p:txBody>
          <a:bodyPr>
            <a:normAutofit lnSpcReduction="10000"/>
          </a:bodyPr>
          <a:lstStyle/>
          <a:p>
            <a:r>
              <a:rPr lang="en-US" dirty="0"/>
              <a:t>ANOMALOUS BEHAVIOUR OF BERYLLIUM </a:t>
            </a:r>
            <a:r>
              <a:rPr lang="en-US" dirty="0" err="1"/>
              <a:t>Beryllium</a:t>
            </a:r>
            <a:r>
              <a:rPr lang="en-US" dirty="0"/>
              <a:t>: the first member of the Group 2 metals, shows anomalous </a:t>
            </a:r>
            <a:r>
              <a:rPr lang="en-US" dirty="0" err="1"/>
              <a:t>behaviour</a:t>
            </a:r>
            <a:r>
              <a:rPr lang="en-US" dirty="0"/>
              <a:t> as compared to magnesium and rest of the members. Further, it shows diagonal relationship to </a:t>
            </a:r>
            <a:r>
              <a:rPr lang="en-US" dirty="0" err="1"/>
              <a:t>aluminium</a:t>
            </a:r>
            <a:r>
              <a:rPr lang="en-US" dirty="0"/>
              <a:t> which is discussed subsequently. </a:t>
            </a:r>
          </a:p>
          <a:p>
            <a:r>
              <a:rPr lang="en-US" dirty="0"/>
              <a:t>(</a:t>
            </a:r>
            <a:r>
              <a:rPr lang="en-US" dirty="0" err="1"/>
              <a:t>i</a:t>
            </a:r>
            <a:r>
              <a:rPr lang="en-US" dirty="0"/>
              <a:t>) Beryllium has exceptionally small atomic and ionic sizes and thus does not compare well with other members of the group. Because of high </a:t>
            </a:r>
            <a:r>
              <a:rPr lang="en-US" dirty="0" err="1"/>
              <a:t>ionisation</a:t>
            </a:r>
            <a:r>
              <a:rPr lang="en-US" dirty="0"/>
              <a:t> enthalpy and small size it forms compounds which are largely covalent and get easily </a:t>
            </a:r>
            <a:r>
              <a:rPr lang="en-US" dirty="0" err="1"/>
              <a:t>hydrolysed</a:t>
            </a:r>
            <a:r>
              <a:rPr lang="en-US" dirty="0"/>
              <a:t>. </a:t>
            </a:r>
          </a:p>
          <a:p>
            <a:r>
              <a:rPr lang="en-US" dirty="0"/>
              <a:t>(ii) Beryllium does not exhibit coordination number more than four as in its valence shell there are only four orbitals. The remaining members of the group can have a coordination number of six by making use of d-orbitals.</a:t>
            </a:r>
          </a:p>
          <a:p>
            <a:r>
              <a:rPr lang="en-US" dirty="0"/>
              <a:t>(iii) The oxide and hydroxide of beryllium, unlike the hydroxides of other elements in the group, are amphoteric in nature.</a:t>
            </a:r>
            <a:endParaRPr lang="en-IN" dirty="0"/>
          </a:p>
        </p:txBody>
      </p:sp>
    </p:spTree>
    <p:extLst>
      <p:ext uri="{BB962C8B-B14F-4D97-AF65-F5344CB8AC3E}">
        <p14:creationId xmlns:p14="http://schemas.microsoft.com/office/powerpoint/2010/main" val="12077576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DA46A-3A29-4E23-BF69-5005910C53C8}"/>
              </a:ext>
            </a:extLst>
          </p:cNvPr>
          <p:cNvSpPr>
            <a:spLocks noGrp="1"/>
          </p:cNvSpPr>
          <p:nvPr>
            <p:ph type="title"/>
          </p:nvPr>
        </p:nvSpPr>
        <p:spPr/>
        <p:txBody>
          <a:bodyPr/>
          <a:lstStyle/>
          <a:p>
            <a:endParaRPr lang="en-IN"/>
          </a:p>
        </p:txBody>
      </p:sp>
      <p:pic>
        <p:nvPicPr>
          <p:cNvPr id="4" name="Content Placeholder 3">
            <a:extLst>
              <a:ext uri="{FF2B5EF4-FFF2-40B4-BE49-F238E27FC236}">
                <a16:creationId xmlns:a16="http://schemas.microsoft.com/office/drawing/2014/main" id="{EFDA9AE1-896E-4DF7-89F6-30EE43AB7917}"/>
              </a:ext>
            </a:extLst>
          </p:cNvPr>
          <p:cNvPicPr>
            <a:picLocks noGrp="1" noChangeAspect="1"/>
          </p:cNvPicPr>
          <p:nvPr>
            <p:ph idx="1"/>
          </p:nvPr>
        </p:nvPicPr>
        <p:blipFill>
          <a:blip r:embed="rId2"/>
          <a:stretch>
            <a:fillRect/>
          </a:stretch>
        </p:blipFill>
        <p:spPr>
          <a:xfrm>
            <a:off x="2386939" y="2160588"/>
            <a:ext cx="5178160" cy="3881437"/>
          </a:xfrm>
          <a:prstGeom prst="rect">
            <a:avLst/>
          </a:prstGeom>
        </p:spPr>
      </p:pic>
    </p:spTree>
    <p:extLst>
      <p:ext uri="{BB962C8B-B14F-4D97-AF65-F5344CB8AC3E}">
        <p14:creationId xmlns:p14="http://schemas.microsoft.com/office/powerpoint/2010/main" val="39865227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22785-6456-406E-9953-EE40A75092B5}"/>
              </a:ext>
            </a:extLst>
          </p:cNvPr>
          <p:cNvSpPr>
            <a:spLocks noGrp="1"/>
          </p:cNvSpPr>
          <p:nvPr>
            <p:ph type="title"/>
          </p:nvPr>
        </p:nvSpPr>
        <p:spPr/>
        <p:txBody>
          <a:bodyPr/>
          <a:lstStyle/>
          <a:p>
            <a:endParaRPr lang="en-IN"/>
          </a:p>
        </p:txBody>
      </p:sp>
      <p:pic>
        <p:nvPicPr>
          <p:cNvPr id="4" name="Content Placeholder 3">
            <a:extLst>
              <a:ext uri="{FF2B5EF4-FFF2-40B4-BE49-F238E27FC236}">
                <a16:creationId xmlns:a16="http://schemas.microsoft.com/office/drawing/2014/main" id="{CEB99E4F-D0F2-4845-AF08-85644CA8201C}"/>
              </a:ext>
            </a:extLst>
          </p:cNvPr>
          <p:cNvPicPr>
            <a:picLocks noGrp="1" noChangeAspect="1"/>
          </p:cNvPicPr>
          <p:nvPr>
            <p:ph idx="1"/>
          </p:nvPr>
        </p:nvPicPr>
        <p:blipFill>
          <a:blip r:embed="rId2"/>
          <a:stretch>
            <a:fillRect/>
          </a:stretch>
        </p:blipFill>
        <p:spPr>
          <a:xfrm>
            <a:off x="2386939" y="2160588"/>
            <a:ext cx="5178160" cy="3881437"/>
          </a:xfrm>
          <a:prstGeom prst="rect">
            <a:avLst/>
          </a:prstGeom>
        </p:spPr>
      </p:pic>
    </p:spTree>
    <p:extLst>
      <p:ext uri="{BB962C8B-B14F-4D97-AF65-F5344CB8AC3E}">
        <p14:creationId xmlns:p14="http://schemas.microsoft.com/office/powerpoint/2010/main" val="42092303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A63AF-9F22-464F-80B9-81985A8A4450}"/>
              </a:ext>
            </a:extLst>
          </p:cNvPr>
          <p:cNvSpPr>
            <a:spLocks noGrp="1"/>
          </p:cNvSpPr>
          <p:nvPr>
            <p:ph type="title"/>
          </p:nvPr>
        </p:nvSpPr>
        <p:spPr/>
        <p:txBody>
          <a:bodyPr/>
          <a:lstStyle/>
          <a:p>
            <a:endParaRPr lang="en-IN"/>
          </a:p>
        </p:txBody>
      </p:sp>
      <p:pic>
        <p:nvPicPr>
          <p:cNvPr id="4" name="Content Placeholder 3">
            <a:extLst>
              <a:ext uri="{FF2B5EF4-FFF2-40B4-BE49-F238E27FC236}">
                <a16:creationId xmlns:a16="http://schemas.microsoft.com/office/drawing/2014/main" id="{BA806874-93C2-4F0E-AC77-DBE8991B2BEB}"/>
              </a:ext>
            </a:extLst>
          </p:cNvPr>
          <p:cNvPicPr>
            <a:picLocks noGrp="1" noChangeAspect="1"/>
          </p:cNvPicPr>
          <p:nvPr>
            <p:ph idx="1"/>
          </p:nvPr>
        </p:nvPicPr>
        <p:blipFill>
          <a:blip r:embed="rId2"/>
          <a:stretch>
            <a:fillRect/>
          </a:stretch>
        </p:blipFill>
        <p:spPr>
          <a:xfrm>
            <a:off x="2386939" y="2160588"/>
            <a:ext cx="5178160" cy="3881437"/>
          </a:xfrm>
          <a:prstGeom prst="rect">
            <a:avLst/>
          </a:prstGeom>
        </p:spPr>
      </p:pic>
    </p:spTree>
    <p:extLst>
      <p:ext uri="{BB962C8B-B14F-4D97-AF65-F5344CB8AC3E}">
        <p14:creationId xmlns:p14="http://schemas.microsoft.com/office/powerpoint/2010/main" val="12800561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EE4EC-CAD2-4008-9475-63A0A79C16FA}"/>
              </a:ext>
            </a:extLst>
          </p:cNvPr>
          <p:cNvSpPr>
            <a:spLocks noGrp="1"/>
          </p:cNvSpPr>
          <p:nvPr>
            <p:ph type="title"/>
          </p:nvPr>
        </p:nvSpPr>
        <p:spPr/>
        <p:txBody>
          <a:bodyPr/>
          <a:lstStyle/>
          <a:p>
            <a:endParaRPr lang="en-IN"/>
          </a:p>
        </p:txBody>
      </p:sp>
      <p:pic>
        <p:nvPicPr>
          <p:cNvPr id="4" name="Content Placeholder 3">
            <a:extLst>
              <a:ext uri="{FF2B5EF4-FFF2-40B4-BE49-F238E27FC236}">
                <a16:creationId xmlns:a16="http://schemas.microsoft.com/office/drawing/2014/main" id="{27EFA979-9F2C-4076-B421-DBBB8DDBB406}"/>
              </a:ext>
            </a:extLst>
          </p:cNvPr>
          <p:cNvPicPr>
            <a:picLocks noGrp="1" noChangeAspect="1"/>
          </p:cNvPicPr>
          <p:nvPr>
            <p:ph idx="1"/>
          </p:nvPr>
        </p:nvPicPr>
        <p:blipFill>
          <a:blip r:embed="rId2"/>
          <a:stretch>
            <a:fillRect/>
          </a:stretch>
        </p:blipFill>
        <p:spPr>
          <a:xfrm>
            <a:off x="2386939" y="2160588"/>
            <a:ext cx="5178160" cy="3881437"/>
          </a:xfrm>
          <a:prstGeom prst="rect">
            <a:avLst/>
          </a:prstGeom>
        </p:spPr>
      </p:pic>
    </p:spTree>
    <p:extLst>
      <p:ext uri="{BB962C8B-B14F-4D97-AF65-F5344CB8AC3E}">
        <p14:creationId xmlns:p14="http://schemas.microsoft.com/office/powerpoint/2010/main" val="15116799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5C504-A316-4C57-B1D0-F365885755A8}"/>
              </a:ext>
            </a:extLst>
          </p:cNvPr>
          <p:cNvSpPr>
            <a:spLocks noGrp="1"/>
          </p:cNvSpPr>
          <p:nvPr>
            <p:ph type="title"/>
          </p:nvPr>
        </p:nvSpPr>
        <p:spPr/>
        <p:txBody>
          <a:bodyPr/>
          <a:lstStyle/>
          <a:p>
            <a:endParaRPr lang="en-IN"/>
          </a:p>
        </p:txBody>
      </p:sp>
      <p:pic>
        <p:nvPicPr>
          <p:cNvPr id="4" name="Content Placeholder 3">
            <a:extLst>
              <a:ext uri="{FF2B5EF4-FFF2-40B4-BE49-F238E27FC236}">
                <a16:creationId xmlns:a16="http://schemas.microsoft.com/office/drawing/2014/main" id="{233CEE78-F0A8-47EA-943F-D3E49734EC1B}"/>
              </a:ext>
            </a:extLst>
          </p:cNvPr>
          <p:cNvPicPr>
            <a:picLocks noGrp="1" noChangeAspect="1"/>
          </p:cNvPicPr>
          <p:nvPr>
            <p:ph idx="1"/>
          </p:nvPr>
        </p:nvPicPr>
        <p:blipFill>
          <a:blip r:embed="rId2"/>
          <a:stretch>
            <a:fillRect/>
          </a:stretch>
        </p:blipFill>
        <p:spPr>
          <a:xfrm>
            <a:off x="2386939" y="2160588"/>
            <a:ext cx="5178160" cy="3881437"/>
          </a:xfrm>
          <a:prstGeom prst="rect">
            <a:avLst/>
          </a:prstGeom>
        </p:spPr>
      </p:pic>
    </p:spTree>
    <p:extLst>
      <p:ext uri="{BB962C8B-B14F-4D97-AF65-F5344CB8AC3E}">
        <p14:creationId xmlns:p14="http://schemas.microsoft.com/office/powerpoint/2010/main" val="42460815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22DC413-5C29-4DEE-BA14-C7CDD7C62F54}"/>
              </a:ext>
            </a:extLst>
          </p:cNvPr>
          <p:cNvPicPr>
            <a:picLocks noGrp="1" noChangeAspect="1"/>
          </p:cNvPicPr>
          <p:nvPr>
            <p:ph idx="1"/>
          </p:nvPr>
        </p:nvPicPr>
        <p:blipFill>
          <a:blip r:embed="rId2"/>
          <a:stretch>
            <a:fillRect/>
          </a:stretch>
        </p:blipFill>
        <p:spPr>
          <a:xfrm>
            <a:off x="1847460" y="1912776"/>
            <a:ext cx="8238931" cy="4107024"/>
          </a:xfrm>
          <a:prstGeom prst="rect">
            <a:avLst/>
          </a:prstGeom>
        </p:spPr>
      </p:pic>
    </p:spTree>
    <p:extLst>
      <p:ext uri="{BB962C8B-B14F-4D97-AF65-F5344CB8AC3E}">
        <p14:creationId xmlns:p14="http://schemas.microsoft.com/office/powerpoint/2010/main" val="28050354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F8179-6DD9-469A-AF63-45B00B0594BD}"/>
              </a:ext>
            </a:extLst>
          </p:cNvPr>
          <p:cNvSpPr>
            <a:spLocks noGrp="1"/>
          </p:cNvSpPr>
          <p:nvPr>
            <p:ph type="title"/>
          </p:nvPr>
        </p:nvSpPr>
        <p:spPr/>
        <p:txBody>
          <a:bodyPr/>
          <a:lstStyle/>
          <a:p>
            <a:endParaRPr lang="en-IN"/>
          </a:p>
        </p:txBody>
      </p:sp>
      <p:pic>
        <p:nvPicPr>
          <p:cNvPr id="4" name="Content Placeholder 3">
            <a:extLst>
              <a:ext uri="{FF2B5EF4-FFF2-40B4-BE49-F238E27FC236}">
                <a16:creationId xmlns:a16="http://schemas.microsoft.com/office/drawing/2014/main" id="{D7C26AD8-835E-486A-84AC-A67A8C9E104B}"/>
              </a:ext>
            </a:extLst>
          </p:cNvPr>
          <p:cNvPicPr>
            <a:picLocks noGrp="1" noChangeAspect="1"/>
          </p:cNvPicPr>
          <p:nvPr>
            <p:ph idx="1"/>
          </p:nvPr>
        </p:nvPicPr>
        <p:blipFill>
          <a:blip r:embed="rId2"/>
          <a:stretch>
            <a:fillRect/>
          </a:stretch>
        </p:blipFill>
        <p:spPr>
          <a:xfrm>
            <a:off x="2386939" y="2160588"/>
            <a:ext cx="5178160" cy="3881437"/>
          </a:xfrm>
          <a:prstGeom prst="rect">
            <a:avLst/>
          </a:prstGeom>
        </p:spPr>
      </p:pic>
    </p:spTree>
    <p:extLst>
      <p:ext uri="{BB962C8B-B14F-4D97-AF65-F5344CB8AC3E}">
        <p14:creationId xmlns:p14="http://schemas.microsoft.com/office/powerpoint/2010/main" val="4836020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541E0-0D0A-4173-90E5-4D5ADE516EB2}"/>
              </a:ext>
            </a:extLst>
          </p:cNvPr>
          <p:cNvSpPr>
            <a:spLocks noGrp="1"/>
          </p:cNvSpPr>
          <p:nvPr>
            <p:ph type="title"/>
          </p:nvPr>
        </p:nvSpPr>
        <p:spPr/>
        <p:txBody>
          <a:bodyPr/>
          <a:lstStyle/>
          <a:p>
            <a:r>
              <a:rPr lang="en-US" dirty="0"/>
              <a:t>Diagonal Relationship between Beryllium and </a:t>
            </a:r>
            <a:r>
              <a:rPr lang="en-US" dirty="0" err="1"/>
              <a:t>Alluminium</a:t>
            </a:r>
            <a:r>
              <a:rPr lang="en-US" dirty="0"/>
              <a:t>:</a:t>
            </a:r>
            <a:endParaRPr lang="en-IN" dirty="0"/>
          </a:p>
        </p:txBody>
      </p:sp>
      <p:sp>
        <p:nvSpPr>
          <p:cNvPr id="3" name="Content Placeholder 2">
            <a:extLst>
              <a:ext uri="{FF2B5EF4-FFF2-40B4-BE49-F238E27FC236}">
                <a16:creationId xmlns:a16="http://schemas.microsoft.com/office/drawing/2014/main" id="{91DB197B-83F9-4443-9127-FE28CC9E8F57}"/>
              </a:ext>
            </a:extLst>
          </p:cNvPr>
          <p:cNvSpPr>
            <a:spLocks noGrp="1"/>
          </p:cNvSpPr>
          <p:nvPr>
            <p:ph idx="1"/>
          </p:nvPr>
        </p:nvSpPr>
        <p:spPr/>
        <p:txBody>
          <a:bodyPr>
            <a:normAutofit lnSpcReduction="10000"/>
          </a:bodyPr>
          <a:lstStyle/>
          <a:p>
            <a:r>
              <a:rPr lang="en-US" dirty="0"/>
              <a:t> The ionic radius of Be2+ is estimated to be 31 pm; the charge/radius ratio is nearly the same as that of the Al3+ ion. Hence beryllium resembles aluminum in some ways. </a:t>
            </a:r>
          </a:p>
          <a:p>
            <a:r>
              <a:rPr lang="en-US" dirty="0"/>
              <a:t>Some of the similarities are: (</a:t>
            </a:r>
            <a:r>
              <a:rPr lang="en-US" dirty="0" err="1"/>
              <a:t>i</a:t>
            </a:r>
            <a:r>
              <a:rPr lang="en-US" dirty="0"/>
              <a:t>) Like aluminum, beryllium is not readily attacked by acids because of the presence of an oxide film on the surface of the metal.</a:t>
            </a:r>
          </a:p>
          <a:p>
            <a:r>
              <a:rPr lang="en-US" dirty="0"/>
              <a:t> (ii) Beryllium hydroxide dissolves in excess of alkali to give a beryllate ion, [Be(OH)4] 2– just as aluminum hydroxide gives aluminate ion, [Al(OH)4] – .</a:t>
            </a:r>
          </a:p>
          <a:p>
            <a:r>
              <a:rPr lang="en-US" dirty="0"/>
              <a:t> (iii) The chlorides of both beryllium and aluminum have Cl– bridged chloride structure in vapor phase. Both the chlorides are soluble in organic solvents and are strong Lewis acids. They are used as Friedel Craft catalysts. </a:t>
            </a:r>
          </a:p>
          <a:p>
            <a:r>
              <a:rPr lang="en-US" dirty="0"/>
              <a:t>(iv) Beryllium and aluminum ions have strong tendency to form complexes, BeF4 2–, AlF6 3–.</a:t>
            </a:r>
            <a:endParaRPr lang="en-IN" dirty="0"/>
          </a:p>
        </p:txBody>
      </p:sp>
    </p:spTree>
    <p:extLst>
      <p:ext uri="{BB962C8B-B14F-4D97-AF65-F5344CB8AC3E}">
        <p14:creationId xmlns:p14="http://schemas.microsoft.com/office/powerpoint/2010/main" val="26708822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87000-761A-4269-8A5C-4716892E5932}"/>
              </a:ext>
            </a:extLst>
          </p:cNvPr>
          <p:cNvSpPr>
            <a:spLocks noGrp="1"/>
          </p:cNvSpPr>
          <p:nvPr>
            <p:ph type="title"/>
          </p:nvPr>
        </p:nvSpPr>
        <p:spPr>
          <a:xfrm>
            <a:off x="933061" y="609600"/>
            <a:ext cx="7483152" cy="715121"/>
          </a:xfrm>
        </p:spPr>
        <p:txBody>
          <a:bodyPr>
            <a:normAutofit fontScale="90000"/>
          </a:bodyPr>
          <a:lstStyle/>
          <a:p>
            <a:r>
              <a:rPr kumimoji="0" lang="en-US" altLang="en-US" sz="3600" b="1" i="0" u="sng"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Biological importance of s-block elements</a:t>
            </a:r>
            <a:br>
              <a:rPr kumimoji="0" lang="en-US" altLang="en-US" sz="1400" b="0" i="0" u="none" strike="noStrike" cap="none" normalizeH="0" baseline="0" dirty="0">
                <a:ln>
                  <a:noFill/>
                </a:ln>
                <a:solidFill>
                  <a:schemeClr val="tx1"/>
                </a:solidFill>
                <a:effectLst/>
              </a:rPr>
            </a:br>
            <a:endParaRPr lang="en-IN" dirty="0"/>
          </a:p>
        </p:txBody>
      </p:sp>
      <p:sp>
        <p:nvSpPr>
          <p:cNvPr id="4" name="Rectangle 1">
            <a:extLst>
              <a:ext uri="{FF2B5EF4-FFF2-40B4-BE49-F238E27FC236}">
                <a16:creationId xmlns:a16="http://schemas.microsoft.com/office/drawing/2014/main" id="{44CD163C-E23F-46A6-8052-359DC5F7356D}"/>
              </a:ext>
            </a:extLst>
          </p:cNvPr>
          <p:cNvSpPr>
            <a:spLocks noChangeArrowheads="1"/>
          </p:cNvSpPr>
          <p:nvPr/>
        </p:nvSpPr>
        <p:spPr bwMode="auto">
          <a:xfrm>
            <a:off x="811763" y="1210267"/>
            <a:ext cx="9881119" cy="498598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6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Sodium ions </a:t>
            </a:r>
            <a:r>
              <a:rPr kumimoji="0" lang="en-US" altLang="en-US" sz="1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are found in the blood plasma and in the interstitial fluid surrounding the cells.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They </a:t>
            </a:r>
            <a:r>
              <a:rPr kumimoji="0" lang="en-US" altLang="en-US" sz="16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stimulate the nerve signals</a:t>
            </a:r>
            <a:r>
              <a:rPr kumimoji="0" lang="en-US" altLang="en-US" sz="1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and also regulate the flow of water across cell membranes. It also </a:t>
            </a:r>
            <a:r>
              <a:rPr kumimoji="0" lang="en-US" altLang="en-US" sz="16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transports the sugars and amino acids into cells</a:t>
            </a:r>
            <a:r>
              <a:rPr kumimoji="0" lang="en-US" altLang="en-US" sz="15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69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 </a:t>
            </a:r>
            <a:r>
              <a:rPr kumimoji="0" lang="en-US" altLang="en-US" sz="16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potassium ion </a:t>
            </a:r>
            <a:r>
              <a:rPr kumimoji="0" lang="en-US" altLang="en-US" sz="1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activates many enzymes within the cell fluids and also oxidizes glucose to produce ATP.</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Enzymes utilizing ATP requires </a:t>
            </a:r>
            <a:r>
              <a:rPr kumimoji="0" lang="en-US" altLang="en-US" sz="16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magnesium </a:t>
            </a:r>
            <a:r>
              <a:rPr kumimoji="0" lang="en-US" altLang="en-US" sz="1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as co-factor.</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The pigment responsible for absorption of light by the leaves </a:t>
            </a:r>
            <a:r>
              <a:rPr kumimoji="0" lang="en-US" altLang="en-US" sz="16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during photosynthesis is chlorophyll </a:t>
            </a:r>
            <a:r>
              <a:rPr kumimoji="0" lang="en-US" altLang="en-US" sz="1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which contains </a:t>
            </a:r>
            <a:r>
              <a:rPr kumimoji="0" lang="en-US" altLang="en-US" sz="16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magnesium</a:t>
            </a:r>
            <a:r>
              <a:rPr kumimoji="0" lang="en-US" altLang="en-US" sz="1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In human body </a:t>
            </a:r>
            <a:r>
              <a:rPr kumimoji="0" lang="en-US" altLang="en-US" sz="16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calcium is present in bones and teeth</a:t>
            </a:r>
            <a:r>
              <a:rPr kumimoji="0" lang="en-US" altLang="en-US" sz="15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61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It plays a crucial role </a:t>
            </a:r>
            <a:r>
              <a:rPr kumimoji="0" lang="en-US" altLang="en-US" sz="16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in neuromuscular function, intraneuronal transmission, cell membrane integrity</a:t>
            </a:r>
            <a:r>
              <a:rPr kumimoji="0" lang="en-US" altLang="en-US" sz="1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and </a:t>
            </a:r>
            <a:r>
              <a:rPr kumimoji="0" lang="en-US" altLang="en-US" sz="16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blood coagulation.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The </a:t>
            </a:r>
            <a:r>
              <a:rPr kumimoji="0" lang="en-US" altLang="en-US" sz="16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calcium concentration in plasma is maintained </a:t>
            </a:r>
            <a:r>
              <a:rPr kumimoji="0" lang="en-US" altLang="en-US" sz="1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by the </a:t>
            </a:r>
            <a:r>
              <a:rPr kumimoji="0" lang="en-US" altLang="en-US" sz="16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hormones </a:t>
            </a:r>
            <a:r>
              <a:rPr kumimoji="0" lang="en-US" altLang="en-US" sz="1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namely, calcitonin and parathyroid.</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26" name="Picture 2">
            <a:extLst>
              <a:ext uri="{FF2B5EF4-FFF2-40B4-BE49-F238E27FC236}">
                <a16:creationId xmlns:a16="http://schemas.microsoft.com/office/drawing/2014/main" id="{BF6E12DA-7D5F-49FC-B3A8-058059EE02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0884" y="1839465"/>
            <a:ext cx="1905000" cy="109537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17B633D6-670B-4651-B2E7-3DC6C5A28E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7457" y="3989008"/>
            <a:ext cx="1905000" cy="981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86054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2DCB00-4ABE-4FF6-955A-ED2CF7682CEC}"/>
              </a:ext>
            </a:extLst>
          </p:cNvPr>
          <p:cNvSpPr>
            <a:spLocks noGrp="1"/>
          </p:cNvSpPr>
          <p:nvPr>
            <p:ph idx="1"/>
          </p:nvPr>
        </p:nvSpPr>
        <p:spPr/>
        <p:txBody>
          <a:bodyPr>
            <a:normAutofit/>
          </a:bodyPr>
          <a:lstStyle/>
          <a:p>
            <a:pPr marL="0" indent="0">
              <a:buNone/>
            </a:pPr>
            <a:r>
              <a:rPr lang="en-US" sz="8800" dirty="0">
                <a:solidFill>
                  <a:schemeClr val="accent1">
                    <a:lumMod val="75000"/>
                  </a:schemeClr>
                </a:solidFill>
                <a:latin typeface="Ink Free" panose="03080402000500000000" pitchFamily="66" charset="0"/>
              </a:rPr>
              <a:t>      The End</a:t>
            </a:r>
            <a:endParaRPr lang="en-IN" sz="8800" dirty="0">
              <a:solidFill>
                <a:schemeClr val="accent1">
                  <a:lumMod val="75000"/>
                </a:schemeClr>
              </a:solidFill>
              <a:latin typeface="Ink Free" panose="03080402000500000000" pitchFamily="66" charset="0"/>
            </a:endParaRPr>
          </a:p>
        </p:txBody>
      </p:sp>
    </p:spTree>
    <p:extLst>
      <p:ext uri="{BB962C8B-B14F-4D97-AF65-F5344CB8AC3E}">
        <p14:creationId xmlns:p14="http://schemas.microsoft.com/office/powerpoint/2010/main" val="21928190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B2F54-6F77-49C2-9B2C-3700601D8568}"/>
              </a:ext>
            </a:extLst>
          </p:cNvPr>
          <p:cNvSpPr>
            <a:spLocks noGrp="1"/>
          </p:cNvSpPr>
          <p:nvPr>
            <p:ph type="title"/>
          </p:nvPr>
        </p:nvSpPr>
        <p:spPr/>
        <p:txBody>
          <a:bodyPr/>
          <a:lstStyle/>
          <a:p>
            <a:endParaRPr lang="en-IN"/>
          </a:p>
        </p:txBody>
      </p:sp>
      <p:pic>
        <p:nvPicPr>
          <p:cNvPr id="3074" name="Picture 2">
            <a:extLst>
              <a:ext uri="{FF2B5EF4-FFF2-40B4-BE49-F238E27FC236}">
                <a16:creationId xmlns:a16="http://schemas.microsoft.com/office/drawing/2014/main" id="{71900A78-4A57-4D89-946F-C426FD3662E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048951" y="2326997"/>
            <a:ext cx="4681728" cy="3511296"/>
          </a:xfrm>
          <a:prstGeom prst="rect">
            <a:avLst/>
          </a:prstGeom>
          <a:noFill/>
          <a:extLst>
            <a:ext uri="{909E8E84-426E-40DD-AFC4-6F175D3DCCD1}">
              <a14:hiddenFill xmlns:a14="http://schemas.microsoft.com/office/drawing/2010/main">
                <a:solidFill>
                  <a:srgbClr val="FFFFFF"/>
                </a:solidFill>
              </a14:hiddenFill>
            </a:ext>
          </a:extLst>
        </p:spPr>
      </p:pic>
      <p:pic>
        <p:nvPicPr>
          <p:cNvPr id="4" name="Content Placeholder 3">
            <a:extLst>
              <a:ext uri="{FF2B5EF4-FFF2-40B4-BE49-F238E27FC236}">
                <a16:creationId xmlns:a16="http://schemas.microsoft.com/office/drawing/2014/main" id="{68A419E9-9BBE-4CEC-9B0E-81A84FA7DDD7}"/>
              </a:ext>
            </a:extLst>
          </p:cNvPr>
          <p:cNvPicPr>
            <a:picLocks noChangeAspect="1"/>
          </p:cNvPicPr>
          <p:nvPr/>
        </p:nvPicPr>
        <p:blipFill>
          <a:blip r:embed="rId3"/>
          <a:stretch>
            <a:fillRect/>
          </a:stretch>
        </p:blipFill>
        <p:spPr>
          <a:xfrm>
            <a:off x="5812729" y="2141926"/>
            <a:ext cx="5175249" cy="3881437"/>
          </a:xfrm>
          <a:prstGeom prst="rect">
            <a:avLst/>
          </a:prstGeom>
        </p:spPr>
      </p:pic>
    </p:spTree>
    <p:extLst>
      <p:ext uri="{BB962C8B-B14F-4D97-AF65-F5344CB8AC3E}">
        <p14:creationId xmlns:p14="http://schemas.microsoft.com/office/powerpoint/2010/main" val="31038776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F1DAD-DCDF-4D48-929E-4F6381569ABD}"/>
              </a:ext>
            </a:extLst>
          </p:cNvPr>
          <p:cNvSpPr>
            <a:spLocks noGrp="1"/>
          </p:cNvSpPr>
          <p:nvPr>
            <p:ph type="title"/>
          </p:nvPr>
        </p:nvSpPr>
        <p:spPr/>
        <p:txBody>
          <a:bodyPr/>
          <a:lstStyle/>
          <a:p>
            <a:endParaRPr lang="en-IN"/>
          </a:p>
        </p:txBody>
      </p:sp>
      <p:pic>
        <p:nvPicPr>
          <p:cNvPr id="4" name="Content Placeholder 3">
            <a:extLst>
              <a:ext uri="{FF2B5EF4-FFF2-40B4-BE49-F238E27FC236}">
                <a16:creationId xmlns:a16="http://schemas.microsoft.com/office/drawing/2014/main" id="{C100581D-3F31-400E-B6C0-CACE4C411AAC}"/>
              </a:ext>
            </a:extLst>
          </p:cNvPr>
          <p:cNvPicPr>
            <a:picLocks noGrp="1" noChangeAspect="1"/>
          </p:cNvPicPr>
          <p:nvPr>
            <p:ph idx="1"/>
          </p:nvPr>
        </p:nvPicPr>
        <p:blipFill>
          <a:blip r:embed="rId2"/>
          <a:stretch>
            <a:fillRect/>
          </a:stretch>
        </p:blipFill>
        <p:spPr>
          <a:xfrm>
            <a:off x="2388394" y="2160588"/>
            <a:ext cx="5175249" cy="3881437"/>
          </a:xfrm>
          <a:prstGeom prst="rect">
            <a:avLst/>
          </a:prstGeom>
        </p:spPr>
      </p:pic>
    </p:spTree>
    <p:extLst>
      <p:ext uri="{BB962C8B-B14F-4D97-AF65-F5344CB8AC3E}">
        <p14:creationId xmlns:p14="http://schemas.microsoft.com/office/powerpoint/2010/main" val="35648793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4B913-C034-485C-BE65-8AFCBA83039C}"/>
              </a:ext>
            </a:extLst>
          </p:cNvPr>
          <p:cNvSpPr>
            <a:spLocks noGrp="1"/>
          </p:cNvSpPr>
          <p:nvPr>
            <p:ph type="title"/>
          </p:nvPr>
        </p:nvSpPr>
        <p:spPr/>
        <p:txBody>
          <a:bodyPr/>
          <a:lstStyle/>
          <a:p>
            <a:endParaRPr lang="en-IN"/>
          </a:p>
        </p:txBody>
      </p:sp>
      <p:pic>
        <p:nvPicPr>
          <p:cNvPr id="4" name="Content Placeholder 3">
            <a:extLst>
              <a:ext uri="{FF2B5EF4-FFF2-40B4-BE49-F238E27FC236}">
                <a16:creationId xmlns:a16="http://schemas.microsoft.com/office/drawing/2014/main" id="{18818062-94D6-47C2-AB18-81F6921B061F}"/>
              </a:ext>
            </a:extLst>
          </p:cNvPr>
          <p:cNvPicPr>
            <a:picLocks noGrp="1" noChangeAspect="1"/>
          </p:cNvPicPr>
          <p:nvPr>
            <p:ph idx="1"/>
          </p:nvPr>
        </p:nvPicPr>
        <p:blipFill>
          <a:blip r:embed="rId2"/>
          <a:stretch>
            <a:fillRect/>
          </a:stretch>
        </p:blipFill>
        <p:spPr>
          <a:xfrm>
            <a:off x="522272" y="1930400"/>
            <a:ext cx="5175249" cy="3881437"/>
          </a:xfrm>
          <a:prstGeom prst="rect">
            <a:avLst/>
          </a:prstGeom>
        </p:spPr>
      </p:pic>
    </p:spTree>
    <p:extLst>
      <p:ext uri="{BB962C8B-B14F-4D97-AF65-F5344CB8AC3E}">
        <p14:creationId xmlns:p14="http://schemas.microsoft.com/office/powerpoint/2010/main" val="743870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78953E5-2C2D-4FA4-818A-9E2E2AC997CB}"/>
              </a:ext>
            </a:extLst>
          </p:cNvPr>
          <p:cNvPicPr>
            <a:picLocks noGrp="1" noChangeAspect="1"/>
          </p:cNvPicPr>
          <p:nvPr>
            <p:ph idx="1"/>
          </p:nvPr>
        </p:nvPicPr>
        <p:blipFill>
          <a:blip r:embed="rId2"/>
          <a:stretch>
            <a:fillRect/>
          </a:stretch>
        </p:blipFill>
        <p:spPr>
          <a:xfrm>
            <a:off x="1016794" y="1930400"/>
            <a:ext cx="4450945" cy="4657012"/>
          </a:xfrm>
          <a:prstGeom prst="rect">
            <a:avLst/>
          </a:prstGeom>
        </p:spPr>
      </p:pic>
      <p:pic>
        <p:nvPicPr>
          <p:cNvPr id="5" name="Picture 4">
            <a:extLst>
              <a:ext uri="{FF2B5EF4-FFF2-40B4-BE49-F238E27FC236}">
                <a16:creationId xmlns:a16="http://schemas.microsoft.com/office/drawing/2014/main" id="{12E147ED-ADB2-44CB-9E1F-E6044F89AB73}"/>
              </a:ext>
            </a:extLst>
          </p:cNvPr>
          <p:cNvPicPr>
            <a:picLocks noChangeAspect="1"/>
          </p:cNvPicPr>
          <p:nvPr/>
        </p:nvPicPr>
        <p:blipFill>
          <a:blip r:embed="rId3"/>
          <a:stretch>
            <a:fillRect/>
          </a:stretch>
        </p:blipFill>
        <p:spPr>
          <a:xfrm>
            <a:off x="6059919" y="2062972"/>
            <a:ext cx="4194424" cy="3236913"/>
          </a:xfrm>
          <a:prstGeom prst="rect">
            <a:avLst/>
          </a:prstGeom>
        </p:spPr>
      </p:pic>
    </p:spTree>
    <p:extLst>
      <p:ext uri="{BB962C8B-B14F-4D97-AF65-F5344CB8AC3E}">
        <p14:creationId xmlns:p14="http://schemas.microsoft.com/office/powerpoint/2010/main" val="150813891"/>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docProps/app.xml><?xml version="1.0" encoding="utf-8"?>
<Properties xmlns="http://schemas.openxmlformats.org/officeDocument/2006/extended-properties" xmlns:vt="http://schemas.openxmlformats.org/officeDocument/2006/docPropsVTypes">
  <Template>Facet</Template>
  <TotalTime>205</TotalTime>
  <Words>1114</Words>
  <Application>Microsoft Office PowerPoint</Application>
  <PresentationFormat>Widescreen</PresentationFormat>
  <Paragraphs>52</Paragraphs>
  <Slides>53</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53</vt:i4>
      </vt:variant>
    </vt:vector>
  </HeadingPairs>
  <TitlesOfParts>
    <vt:vector size="62" baseType="lpstr">
      <vt:lpstr>Arial</vt:lpstr>
      <vt:lpstr>Arial Black</vt:lpstr>
      <vt:lpstr>Bernard MT Condensed</vt:lpstr>
      <vt:lpstr>Ink Free</vt:lpstr>
      <vt:lpstr>Linux Libertine</vt:lpstr>
      <vt:lpstr>Times New Roman</vt:lpstr>
      <vt:lpstr>Trebuchet MS</vt:lpstr>
      <vt:lpstr>Wingdings 3</vt:lpstr>
      <vt:lpstr>Facet</vt:lpstr>
      <vt:lpstr>S Block Elements</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CHEMICAL PROPERTIES: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Diagonal relationship:. A diagonal relationship is said to exist between certain pairs of diagonally adjacent elements in the second and third periods (first 20 elements) of the periodic table. These pairs (lithium (Li) and magnesium (Mg), beryllium (Be) and alluminium (Al), boron (B) and silicon (Si), etc.) exhibit similar properties </vt:lpstr>
      <vt:lpstr>Diagonal relationship of Li and Mg:</vt:lpstr>
      <vt:lpstr>ANOMALOUS BEHAVIOUR OF BERYLLIUM:</vt:lpstr>
      <vt:lpstr>PowerPoint Presentation</vt:lpstr>
      <vt:lpstr>PowerPoint Presentation</vt:lpstr>
      <vt:lpstr>PowerPoint Presentation</vt:lpstr>
      <vt:lpstr>PowerPoint Presentation</vt:lpstr>
      <vt:lpstr>PowerPoint Presentation</vt:lpstr>
      <vt:lpstr>PowerPoint Presentation</vt:lpstr>
      <vt:lpstr>Diagonal Relationship between Beryllium and Alluminium:</vt:lpstr>
      <vt:lpstr>Biological importance of s-block elements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Dhananjay Bondar</dc:creator>
  <cp:lastModifiedBy>Dhananjay Bondar</cp:lastModifiedBy>
  <cp:revision>26</cp:revision>
  <dcterms:created xsi:type="dcterms:W3CDTF">2020-12-13T08:37:19Z</dcterms:created>
  <dcterms:modified xsi:type="dcterms:W3CDTF">2021-01-29T08:15:00Z</dcterms:modified>
</cp:coreProperties>
</file>